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usf.US\Рабочий стол\Новая папка (3)\К книге прилагаемый рисунок_Страниц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825"/>
            <a:ext cx="4837786" cy="684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usf.US\Рабочий стол\Новая папка (3)\К книге прилагаемый рисунок_Страниц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825"/>
            <a:ext cx="4837786" cy="684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usf.US\Рабочий стол\Новая папка (3)\К книге прилагаемый рисунок_Страница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825"/>
            <a:ext cx="4837786" cy="684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usf.US\Рабочий стол\Новая папка (3)\К книге прилагаемый рисунок_Страница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4837786" cy="684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usf.US\Рабочий стол\Новая папка (3)\К книге прилагаемый рисунок_Страница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825"/>
            <a:ext cx="4837786" cy="684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usf.US\Рабочий стол\Новая папка (3)\К книге прилагаемый рисунок_Страница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825"/>
            <a:ext cx="4837786" cy="684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usf.US\Рабочий стол\Новая папка (3)\К книге прилагаемый рисунок_Страница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4837786" cy="684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usf.US\Рабочий стол\Новая папка (3)\К книге прилагаемый рисунок_Страница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825"/>
            <a:ext cx="4837786" cy="684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adminusf</cp:lastModifiedBy>
  <cp:revision>1</cp:revision>
  <dcterms:modified xsi:type="dcterms:W3CDTF">2011-10-03T04:43:59Z</dcterms:modified>
</cp:coreProperties>
</file>