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8" r:id="rId13"/>
    <p:sldId id="271" r:id="rId14"/>
    <p:sldId id="270" r:id="rId15"/>
    <p:sldId id="264" r:id="rId16"/>
    <p:sldId id="265" r:id="rId17"/>
    <p:sldId id="272" r:id="rId18"/>
    <p:sldId id="267" r:id="rId19"/>
    <p:sldId id="269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033F-79D9-4036-9DAC-D81735CD249A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298D-A954-48B5-A02A-285C04EC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ЖИВОТНЫЕ И ПТИЦЫ НАШЕГО КРАЯ.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ЛЕГО- ИГРА</a:t>
            </a:r>
            <a:endParaRPr lang="ru-RU" sz="4000" dirty="0">
              <a:ln>
                <a:solidFill>
                  <a:srgbClr val="FFC00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esktop\Лего\IMG_1086.JPG"/>
          <p:cNvPicPr>
            <a:picLocks noChangeAspect="1" noChangeArrowheads="1"/>
          </p:cNvPicPr>
          <p:nvPr/>
        </p:nvPicPr>
        <p:blipFill>
          <a:blip r:embed="rId2" cstate="print"/>
          <a:srcRect l="6944" t="16666" r="4166" b="15625"/>
          <a:stretch>
            <a:fillRect/>
          </a:stretch>
        </p:blipFill>
        <p:spPr bwMode="auto">
          <a:xfrm>
            <a:off x="500034" y="919740"/>
            <a:ext cx="4357718" cy="47952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307181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Хитрая плутовка, рыжая красавица</a:t>
            </a:r>
          </a:p>
          <a:p>
            <a:r>
              <a:rPr lang="ru-RU" sz="2400" dirty="0" smtClean="0"/>
              <a:t>Всем нам очень нравится.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Лего\IMG_1072.JPG"/>
          <p:cNvPicPr>
            <a:picLocks noChangeAspect="1" noChangeArrowheads="1"/>
          </p:cNvPicPr>
          <p:nvPr/>
        </p:nvPicPr>
        <p:blipFill>
          <a:blip r:embed="rId2" cstate="print"/>
          <a:srcRect l="10714" r="8928"/>
          <a:stretch>
            <a:fillRect/>
          </a:stretch>
        </p:blipFill>
        <p:spPr bwMode="auto">
          <a:xfrm>
            <a:off x="3356824" y="814371"/>
            <a:ext cx="5231004" cy="525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2643182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горд, красив, но крикнешь громко</a:t>
            </a:r>
          </a:p>
          <a:p>
            <a:r>
              <a:rPr lang="ru-RU" dirty="0" smtClean="0"/>
              <a:t>Он убежит, рогами за ветви цепляя.</a:t>
            </a:r>
          </a:p>
          <a:p>
            <a:r>
              <a:rPr lang="ru-RU" dirty="0" smtClean="0"/>
              <a:t>Он шума много издаёт</a:t>
            </a:r>
          </a:p>
          <a:p>
            <a:r>
              <a:rPr lang="ru-RU" dirty="0" smtClean="0"/>
              <a:t>И через несколько секунд мы видим только хвост.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а\Desktop\Лего\IMG_1089.JPG"/>
          <p:cNvPicPr>
            <a:picLocks noChangeAspect="1" noChangeArrowheads="1"/>
          </p:cNvPicPr>
          <p:nvPr/>
        </p:nvPicPr>
        <p:blipFill>
          <a:blip r:embed="rId2" cstate="print"/>
          <a:srcRect l="17187" t="8333" r="11719" b="5208"/>
          <a:stretch>
            <a:fillRect/>
          </a:stretch>
        </p:blipFill>
        <p:spPr bwMode="auto">
          <a:xfrm>
            <a:off x="5072066" y="1142984"/>
            <a:ext cx="328959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лена\Desktop\Лего\IMG_1090.JPG"/>
          <p:cNvPicPr>
            <a:picLocks noChangeAspect="1" noChangeArrowheads="1"/>
          </p:cNvPicPr>
          <p:nvPr/>
        </p:nvPicPr>
        <p:blipFill>
          <a:blip r:embed="rId3" cstate="print"/>
          <a:srcRect l="31250" t="10416" r="3125" b="7291"/>
          <a:stretch>
            <a:fillRect/>
          </a:stretch>
        </p:blipFill>
        <p:spPr bwMode="auto">
          <a:xfrm>
            <a:off x="214282" y="500042"/>
            <a:ext cx="425372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5072074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Иголки носит на спине</a:t>
            </a:r>
          </a:p>
          <a:p>
            <a:r>
              <a:rPr lang="ru-RU" sz="2000" dirty="0" smtClean="0"/>
              <a:t>Приносит в дом грибы.</a:t>
            </a:r>
          </a:p>
          <a:p>
            <a:r>
              <a:rPr lang="ru-RU" sz="2000" dirty="0" smtClean="0"/>
              <a:t>Его не трогай ты рукой, Он может быть сердит.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5984" y="4643446"/>
            <a:ext cx="28623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большой, сердитый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любит мёд.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Ходит по малину,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любит спать всю зиму.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на\Desktop\Лего\IMG_1131.JPG"/>
          <p:cNvPicPr>
            <a:picLocks noChangeAspect="1" noChangeArrowheads="1"/>
          </p:cNvPicPr>
          <p:nvPr/>
        </p:nvPicPr>
        <p:blipFill>
          <a:blip r:embed="rId2" cstate="print"/>
          <a:srcRect l="6944" t="26041" r="31944" b="11458"/>
          <a:stretch>
            <a:fillRect/>
          </a:stretch>
        </p:blipFill>
        <p:spPr bwMode="auto">
          <a:xfrm>
            <a:off x="5429256" y="428604"/>
            <a:ext cx="3086122" cy="420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ена\Desktop\Лего\IMG_1138.JPG"/>
          <p:cNvPicPr>
            <a:picLocks noChangeAspect="1" noChangeArrowheads="1"/>
          </p:cNvPicPr>
          <p:nvPr/>
        </p:nvPicPr>
        <p:blipFill>
          <a:blip r:embed="rId3" cstate="print"/>
          <a:srcRect l="9375" t="6250" r="39844"/>
          <a:stretch>
            <a:fillRect/>
          </a:stretch>
        </p:blipFill>
        <p:spPr bwMode="auto">
          <a:xfrm>
            <a:off x="928662" y="500041"/>
            <a:ext cx="2786082" cy="385763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Лего\IMG_1075.JPG"/>
          <p:cNvPicPr>
            <a:picLocks noChangeAspect="1" noChangeArrowheads="1"/>
          </p:cNvPicPr>
          <p:nvPr/>
        </p:nvPicPr>
        <p:blipFill>
          <a:blip r:embed="rId2" cstate="print"/>
          <a:srcRect l="23610" t="26041" r="13889" b="5208"/>
          <a:stretch>
            <a:fillRect/>
          </a:stretch>
        </p:blipFill>
        <p:spPr bwMode="auto">
          <a:xfrm>
            <a:off x="5857884" y="1714488"/>
            <a:ext cx="3062092" cy="449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195" name="Picture 3" descr="C:\Users\Алена\Desktop\Лего\IMG_1076.JPG"/>
          <p:cNvPicPr>
            <a:picLocks noChangeAspect="1" noChangeArrowheads="1"/>
          </p:cNvPicPr>
          <p:nvPr/>
        </p:nvPicPr>
        <p:blipFill>
          <a:blip r:embed="rId3" cstate="print"/>
          <a:srcRect l="16667" t="22916" r="18055"/>
          <a:stretch>
            <a:fillRect/>
          </a:stretch>
        </p:blipFill>
        <p:spPr bwMode="auto">
          <a:xfrm>
            <a:off x="571472" y="928670"/>
            <a:ext cx="2087158" cy="328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Эта прекрасная птица,</a:t>
            </a:r>
          </a:p>
          <a:p>
            <a:r>
              <a:rPr lang="ru-RU" sz="2000" dirty="0" smtClean="0"/>
              <a:t>Летать готова всегда.</a:t>
            </a:r>
          </a:p>
          <a:p>
            <a:r>
              <a:rPr lang="ru-RU" sz="2000" dirty="0" smtClean="0"/>
              <a:t>И выловить  быстро лягушку</a:t>
            </a:r>
          </a:p>
          <a:p>
            <a:r>
              <a:rPr lang="ru-RU" sz="2000" dirty="0" smtClean="0"/>
              <a:t>Может она без труда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2145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Длинный клюв и лапы</a:t>
            </a:r>
          </a:p>
          <a:p>
            <a:r>
              <a:rPr lang="ru-RU" sz="2000" dirty="0" smtClean="0"/>
              <a:t>Красный хохолок.</a:t>
            </a:r>
          </a:p>
          <a:p>
            <a:r>
              <a:rPr lang="ru-RU" sz="2000" dirty="0" smtClean="0"/>
              <a:t>Чёрный хвостик - кудри</a:t>
            </a:r>
          </a:p>
          <a:p>
            <a:r>
              <a:rPr lang="ru-RU" sz="2000" dirty="0" smtClean="0"/>
              <a:t>Отличный рыболов.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Лего\IMG_1073.JPG"/>
          <p:cNvPicPr>
            <a:picLocks noChangeAspect="1" noChangeArrowheads="1"/>
          </p:cNvPicPr>
          <p:nvPr/>
        </p:nvPicPr>
        <p:blipFill>
          <a:blip r:embed="rId2" cstate="print"/>
          <a:srcRect l="8333" t="17708" r="4166"/>
          <a:stretch>
            <a:fillRect/>
          </a:stretch>
        </p:blipFill>
        <p:spPr bwMode="auto">
          <a:xfrm>
            <a:off x="4500562" y="428603"/>
            <a:ext cx="3902882" cy="54131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3143248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Синяя птичка на улице живёт</a:t>
            </a:r>
          </a:p>
          <a:p>
            <a:r>
              <a:rPr lang="ru-RU" sz="2400" dirty="0" smtClean="0"/>
              <a:t>Счастье всем приносит,</a:t>
            </a:r>
          </a:p>
          <a:p>
            <a:r>
              <a:rPr lang="ru-RU" sz="2400" dirty="0" smtClean="0"/>
              <a:t>Радость в каждый дом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а\Desktop\Лего\IMG_1083.JPG"/>
          <p:cNvPicPr>
            <a:picLocks noChangeAspect="1" noChangeArrowheads="1"/>
          </p:cNvPicPr>
          <p:nvPr/>
        </p:nvPicPr>
        <p:blipFill>
          <a:blip r:embed="rId2" cstate="print"/>
          <a:srcRect l="16867" t="3614" r="12650" b="2410"/>
          <a:stretch>
            <a:fillRect/>
          </a:stretch>
        </p:blipFill>
        <p:spPr bwMode="auto">
          <a:xfrm>
            <a:off x="4500562" y="1500174"/>
            <a:ext cx="435771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Алена\Desktop\Лего\IMG_1093.JPG"/>
          <p:cNvPicPr>
            <a:picLocks noChangeAspect="1" noChangeArrowheads="1"/>
          </p:cNvPicPr>
          <p:nvPr/>
        </p:nvPicPr>
        <p:blipFill>
          <a:blip r:embed="rId3" cstate="print"/>
          <a:srcRect l="24219" r="20312" b="7291"/>
          <a:stretch>
            <a:fillRect/>
          </a:stretch>
        </p:blipFill>
        <p:spPr bwMode="auto">
          <a:xfrm>
            <a:off x="857224" y="428604"/>
            <a:ext cx="3020455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557214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Всю ночь летает- мышей добывает.</a:t>
            </a:r>
          </a:p>
          <a:p>
            <a:r>
              <a:rPr lang="ru-RU" sz="2000" dirty="0" smtClean="0"/>
              <a:t>А станет светло- спать летит в дупло.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лена\Desktop\Лего\IMG_1081.JPG"/>
          <p:cNvPicPr>
            <a:picLocks noChangeAspect="1" noChangeArrowheads="1"/>
          </p:cNvPicPr>
          <p:nvPr/>
        </p:nvPicPr>
        <p:blipFill>
          <a:blip r:embed="rId2" cstate="print"/>
          <a:srcRect l="22222" t="22916" r="5555"/>
          <a:stretch>
            <a:fillRect/>
          </a:stretch>
        </p:blipFill>
        <p:spPr bwMode="auto">
          <a:xfrm>
            <a:off x="785786" y="857232"/>
            <a:ext cx="2428892" cy="345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Users\Алена\Desktop\Лего\IMG_1082.JPG"/>
          <p:cNvPicPr>
            <a:picLocks noChangeAspect="1" noChangeArrowheads="1"/>
          </p:cNvPicPr>
          <p:nvPr/>
        </p:nvPicPr>
        <p:blipFill>
          <a:blip r:embed="rId3" cstate="print"/>
          <a:srcRect l="5555" t="18750" r="13889"/>
          <a:stretch>
            <a:fillRect/>
          </a:stretch>
        </p:blipFill>
        <p:spPr bwMode="auto">
          <a:xfrm>
            <a:off x="4714876" y="428604"/>
            <a:ext cx="371845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48577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Красна грудка</a:t>
            </a:r>
          </a:p>
          <a:p>
            <a:r>
              <a:rPr lang="ru-RU" sz="2400" dirty="0" smtClean="0"/>
              <a:t>Бела щёчка.</a:t>
            </a:r>
          </a:p>
          <a:p>
            <a:r>
              <a:rPr lang="ru-RU" sz="2400" dirty="0" smtClean="0"/>
              <a:t>На рябине всё сидит,</a:t>
            </a:r>
          </a:p>
          <a:p>
            <a:r>
              <a:rPr lang="ru-RU" sz="2400" dirty="0" smtClean="0"/>
              <a:t>Чёрны глазками блестит.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Лего\IMG_1087.JPG"/>
          <p:cNvPicPr>
            <a:picLocks noChangeAspect="1" noChangeArrowheads="1"/>
          </p:cNvPicPr>
          <p:nvPr/>
        </p:nvPicPr>
        <p:blipFill>
          <a:blip r:embed="rId2" cstate="print"/>
          <a:srcRect l="24219" r="14843" b="31250"/>
          <a:stretch>
            <a:fillRect/>
          </a:stretch>
        </p:blipFill>
        <p:spPr bwMode="auto">
          <a:xfrm>
            <a:off x="4643438" y="357166"/>
            <a:ext cx="3799203" cy="3571900"/>
          </a:xfrm>
          <a:prstGeom prst="rect">
            <a:avLst/>
          </a:prstGeom>
          <a:noFill/>
        </p:spPr>
      </p:pic>
      <p:pic>
        <p:nvPicPr>
          <p:cNvPr id="5123" name="Picture 3" descr="C:\Users\Алена\Desktop\Лего\IMG_1088.JPG"/>
          <p:cNvPicPr>
            <a:picLocks noChangeAspect="1" noChangeArrowheads="1"/>
          </p:cNvPicPr>
          <p:nvPr/>
        </p:nvPicPr>
        <p:blipFill>
          <a:blip r:embed="rId3" cstate="print"/>
          <a:srcRect l="25781" t="8333" r="18750" b="19791"/>
          <a:stretch>
            <a:fillRect/>
          </a:stretch>
        </p:blipFill>
        <p:spPr bwMode="auto">
          <a:xfrm>
            <a:off x="428596" y="785794"/>
            <a:ext cx="3601925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Слизью покрыта,</a:t>
            </a:r>
          </a:p>
          <a:p>
            <a:r>
              <a:rPr lang="ru-RU" sz="2400" dirty="0" smtClean="0"/>
              <a:t>С домом на спине, </a:t>
            </a:r>
          </a:p>
          <a:p>
            <a:r>
              <a:rPr lang="ru-RU" sz="2400" dirty="0" smtClean="0"/>
              <a:t>Ползает не быстро,</a:t>
            </a:r>
          </a:p>
          <a:p>
            <a:r>
              <a:rPr lang="ru-RU" sz="2400" dirty="0" smtClean="0"/>
              <a:t>Глазки как указки.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Лего\IMG_1091.JPG"/>
          <p:cNvPicPr>
            <a:picLocks noChangeAspect="1" noChangeArrowheads="1"/>
          </p:cNvPicPr>
          <p:nvPr/>
        </p:nvPicPr>
        <p:blipFill>
          <a:blip r:embed="rId2" cstate="print"/>
          <a:srcRect l="17187" t="6250" r="25781" b="4166"/>
          <a:stretch>
            <a:fillRect/>
          </a:stretch>
        </p:blipFill>
        <p:spPr bwMode="auto">
          <a:xfrm>
            <a:off x="642910" y="1571612"/>
            <a:ext cx="3335158" cy="4429156"/>
          </a:xfrm>
          <a:prstGeom prst="rect">
            <a:avLst/>
          </a:prstGeom>
          <a:noFill/>
        </p:spPr>
      </p:pic>
      <p:pic>
        <p:nvPicPr>
          <p:cNvPr id="7171" name="Picture 3" descr="C:\Users\Алена\Desktop\Лего\IMG_1092.JPG"/>
          <p:cNvPicPr>
            <a:picLocks noChangeAspect="1" noChangeArrowheads="1"/>
          </p:cNvPicPr>
          <p:nvPr/>
        </p:nvPicPr>
        <p:blipFill>
          <a:blip r:embed="rId3" cstate="print"/>
          <a:srcRect l="20312" t="8333" r="23437"/>
          <a:stretch>
            <a:fillRect/>
          </a:stretch>
        </p:blipFill>
        <p:spPr bwMode="auto">
          <a:xfrm>
            <a:off x="5286380" y="428604"/>
            <a:ext cx="3104316" cy="379415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2066" y="4786322"/>
            <a:ext cx="28383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Рыжие воришки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хлебушком прыг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прыг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Весёлые братишки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хлебушку тык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0"/>
            <a:ext cx="65722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ЗАДАЧИ 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82341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-  </a:t>
            </a:r>
            <a:r>
              <a:rPr lang="ru-RU" sz="2000" dirty="0" smtClean="0"/>
              <a:t>развитие индивидуальных способностей ученика;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творческой активности;-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навыков межличностного общения и коллективного творчества;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воспитание чувства ответственности перед коллективом;-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способностей к рефлексии, анализу, планированию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расширение кругозора и развитие культуры;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речи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повышение интереса к учебным предметам посредством конструктора ЛЕГО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ЦРИ ГОУ СОШ № 1129 Комарова Н.Г.,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ЦРИ ГОУ СОШ № 61 Ковалева О.Ю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928670"/>
          <a:ext cx="5030484" cy="54505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  <a:gridCol w="419207"/>
              </a:tblGrid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9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ё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6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15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2198" y="1928802"/>
            <a:ext cx="107433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 Е Г 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4572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i="1" dirty="0" smtClean="0"/>
              <a:t>Загадки сочинили:</a:t>
            </a:r>
            <a:r>
              <a:rPr lang="ru-RU" sz="2000" dirty="0" smtClean="0"/>
              <a:t> </a:t>
            </a:r>
            <a:r>
              <a:rPr lang="ru-RU" sz="2000" i="1" dirty="0" smtClean="0"/>
              <a:t>Савина Наташа, </a:t>
            </a:r>
          </a:p>
          <a:p>
            <a:r>
              <a:rPr lang="ru-RU" sz="2000" i="1" dirty="0" smtClean="0"/>
              <a:t>                                    Дягилева Юля,</a:t>
            </a:r>
          </a:p>
          <a:p>
            <a:r>
              <a:rPr lang="ru-RU" sz="2000" i="1" dirty="0" smtClean="0"/>
              <a:t>                                    Анохин Олег</a:t>
            </a:r>
          </a:p>
          <a:p>
            <a:r>
              <a:rPr lang="ru-RU" sz="2000" i="1" dirty="0" smtClean="0"/>
              <a:t>                                    Попов Илья</a:t>
            </a:r>
          </a:p>
          <a:p>
            <a:r>
              <a:rPr lang="ru-RU" sz="2000" i="1" dirty="0" smtClean="0"/>
              <a:t>                                    Конакова Полина</a:t>
            </a:r>
          </a:p>
          <a:p>
            <a:r>
              <a:rPr lang="ru-RU" sz="2000" i="1" dirty="0" smtClean="0"/>
              <a:t>                                   Повелихина Даша.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71480"/>
            <a:ext cx="4955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С П О Л Ь З О В А Н Н Ы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     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 А Т Е Р И А Л Ы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072074"/>
            <a:ext cx="321081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ГРУППА ДЕТЕЙ  3 КЛАССА « А».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72074"/>
            <a:ext cx="181453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i="1" dirty="0" smtClean="0"/>
              <a:t>КОНСТРУКТОРЫ: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86454"/>
            <a:ext cx="80724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 с </a:t>
            </a:r>
            <a:r>
              <a:rPr lang="ru-RU" sz="2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т а т е л </a:t>
            </a:r>
            <a:r>
              <a:rPr lang="ru-RU" sz="2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Г П Д :  К о т о в а  Т а т </a:t>
            </a:r>
            <a:r>
              <a:rPr lang="ru-RU" sz="2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я </a:t>
            </a:r>
            <a:r>
              <a:rPr lang="ru-RU" sz="2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  Н и к о л а е в </a:t>
            </a:r>
            <a:r>
              <a:rPr lang="ru-RU" sz="2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</a:t>
            </a:r>
            <a:endParaRPr lang="ru-RU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357562"/>
            <a:ext cx="4572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/>
              <a:t>В.Орлов СТИХИ О ЖИВОТНЫХ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i="1" dirty="0" err="1" smtClean="0"/>
              <a:t>manorama.ru</a:t>
            </a:r>
            <a:endParaRPr lang="ru-RU" i="1" dirty="0" smtClean="0"/>
          </a:p>
          <a:p>
            <a:r>
              <a:rPr lang="ru-RU" i="1" dirty="0" smtClean="0"/>
              <a:t>Материал из </a:t>
            </a:r>
            <a:r>
              <a:rPr lang="ru-RU" i="1" dirty="0" err="1" smtClean="0"/>
              <a:t>Википедии</a:t>
            </a:r>
            <a:r>
              <a:rPr lang="ru-RU" i="1" dirty="0" smtClean="0"/>
              <a:t> — свободной энциклопедии</a:t>
            </a:r>
          </a:p>
          <a:p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</a:rPr>
              <a:t>ЖИВОТНЫЕ</a:t>
            </a:r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ЛИСА</a:t>
            </a:r>
          </a:p>
          <a:p>
            <a:endParaRPr lang="ru-RU" dirty="0" smtClean="0"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 smtClean="0"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392909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2357430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Точёный носик. Замерла душа.</a:t>
            </a:r>
          </a:p>
          <a:p>
            <a:r>
              <a:rPr lang="ru-RU" dirty="0" smtClean="0"/>
              <a:t>Шикарный хвостик. Шуба хороша.</a:t>
            </a:r>
          </a:p>
          <a:p>
            <a:r>
              <a:rPr lang="ru-RU" dirty="0" smtClean="0"/>
              <a:t>Лиса сумеет в хлев любой попасть</a:t>
            </a:r>
          </a:p>
          <a:p>
            <a:r>
              <a:rPr lang="ru-RU" dirty="0" smtClean="0"/>
              <a:t>И, коль удастся, курочку украсть.</a:t>
            </a:r>
          </a:p>
          <a:p>
            <a:endParaRPr lang="ru-RU" dirty="0" smtClean="0"/>
          </a:p>
          <a:p>
            <a:r>
              <a:rPr lang="ru-RU" dirty="0" smtClean="0"/>
              <a:t>Неслышной поступью спешит лиса.</a:t>
            </a:r>
          </a:p>
          <a:p>
            <a:r>
              <a:rPr lang="ru-RU" dirty="0" smtClean="0"/>
              <a:t>Свою добычу ищет рыжая краса.</a:t>
            </a:r>
          </a:p>
          <a:p>
            <a:r>
              <a:rPr lang="ru-RU" dirty="0" smtClean="0"/>
              <a:t>Всю ночь охотится и целый день:</a:t>
            </a:r>
          </a:p>
          <a:p>
            <a:r>
              <a:rPr lang="ru-RU" dirty="0" smtClean="0"/>
              <a:t>Ей о детёнышах заботиться не лень.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ОЛЕНЬ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4446068" cy="45005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28836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Олень - рога ветвистые</a:t>
            </a:r>
          </a:p>
          <a:p>
            <a:r>
              <a:rPr lang="ru-RU" sz="2400" dirty="0" smtClean="0"/>
              <a:t>Да копыта быстрые.</a:t>
            </a:r>
          </a:p>
          <a:p>
            <a:r>
              <a:rPr lang="ru-RU" sz="2400" dirty="0" smtClean="0"/>
              <a:t>Головой качая, он</a:t>
            </a:r>
          </a:p>
          <a:p>
            <a:r>
              <a:rPr lang="ru-RU" sz="2400" dirty="0" smtClean="0"/>
              <a:t>Задевает небосклон.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l"/>
            <a:r>
              <a:rPr lang="ru-RU" sz="5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ЁЖИК</a:t>
            </a:r>
            <a:endParaRPr lang="ru-RU" sz="5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478634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000372"/>
            <a:ext cx="3160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тарелке мелкий ёж,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ты его не трожь,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Спрячь-ка вилки и ножи —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съедобные ежи!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1441" r="3389" b="9638"/>
          <a:stretch>
            <a:fillRect/>
          </a:stretch>
        </p:blipFill>
        <p:spPr bwMode="auto">
          <a:xfrm>
            <a:off x="4071934" y="1785926"/>
            <a:ext cx="478634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714356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МЕДВЕДЬ</a:t>
            </a:r>
            <a:endParaRPr lang="ru-RU" sz="44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8605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-Мишка, мишка! Что с тобой?</a:t>
            </a:r>
          </a:p>
          <a:p>
            <a:r>
              <a:rPr lang="ru-RU" sz="2000" dirty="0" smtClean="0"/>
              <a:t>Почему ты спишь зимой?</a:t>
            </a:r>
          </a:p>
          <a:p>
            <a:r>
              <a:rPr lang="ru-RU" sz="2000" dirty="0" smtClean="0"/>
              <a:t>-Потому, что снег и лёд -</a:t>
            </a:r>
          </a:p>
          <a:p>
            <a:r>
              <a:rPr lang="ru-RU" sz="2000" dirty="0" smtClean="0"/>
              <a:t>Не малина и не мёд!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ПТИЦЫ</a:t>
            </a:r>
            <a:endParaRPr lang="ru-RU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СЕРЫЙ ЖУРАВЛЬ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2909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2928934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Журавли не ровным клином</a:t>
            </a:r>
          </a:p>
          <a:p>
            <a:r>
              <a:rPr lang="ru-RU" dirty="0" smtClean="0"/>
              <a:t>Улетают далеко,</a:t>
            </a:r>
          </a:p>
          <a:p>
            <a:r>
              <a:rPr lang="ru-RU" dirty="0" smtClean="0"/>
              <a:t>И уносят за собою</a:t>
            </a:r>
          </a:p>
          <a:p>
            <a:r>
              <a:rPr lang="ru-RU" dirty="0" smtClean="0"/>
              <a:t>Лета нежное тепло.</a:t>
            </a:r>
          </a:p>
          <a:p>
            <a:r>
              <a:rPr lang="ru-RU" dirty="0" smtClean="0"/>
              <a:t>Распрощавшись с теплым солнцем</a:t>
            </a:r>
          </a:p>
          <a:p>
            <a:r>
              <a:rPr lang="ru-RU" dirty="0" smtClean="0"/>
              <a:t>Дуб листвою зашумел,</a:t>
            </a:r>
          </a:p>
          <a:p>
            <a:r>
              <a:rPr lang="ru-RU" dirty="0" smtClean="0"/>
              <a:t>И окрасившись багрянцем</a:t>
            </a:r>
          </a:p>
          <a:p>
            <a:r>
              <a:rPr lang="ru-RU" dirty="0" smtClean="0"/>
              <a:t>Лист последний облетел.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СИНИЦА</a:t>
            </a:r>
            <a:endParaRPr lang="ru-RU" dirty="0">
              <a:ln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377726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2428868"/>
            <a:ext cx="614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Синиченька</a:t>
            </a:r>
            <a:r>
              <a:rPr lang="ru-RU" dirty="0" smtClean="0"/>
              <a:t> – </a:t>
            </a:r>
            <a:r>
              <a:rPr lang="ru-RU" dirty="0" err="1" smtClean="0"/>
              <a:t>невеличенька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Прилетай ты к нам </a:t>
            </a:r>
          </a:p>
          <a:p>
            <a:r>
              <a:rPr lang="ru-RU" dirty="0" smtClean="0"/>
              <a:t>Из чужих краёв. </a:t>
            </a:r>
          </a:p>
          <a:p>
            <a:r>
              <a:rPr lang="ru-RU" dirty="0" smtClean="0"/>
              <a:t>Принеси ты нам </a:t>
            </a:r>
          </a:p>
          <a:p>
            <a:r>
              <a:rPr lang="ru-RU" dirty="0" smtClean="0"/>
              <a:t>Зиму снежную, зиму темную. </a:t>
            </a:r>
          </a:p>
          <a:p>
            <a:r>
              <a:rPr lang="ru-RU" dirty="0" err="1" smtClean="0"/>
              <a:t>Синиченька</a:t>
            </a:r>
            <a:r>
              <a:rPr lang="ru-RU" dirty="0" smtClean="0"/>
              <a:t> - </a:t>
            </a:r>
            <a:r>
              <a:rPr lang="ru-RU" dirty="0" err="1" smtClean="0"/>
              <a:t>сестриченька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Созывай снегирей </a:t>
            </a:r>
          </a:p>
          <a:p>
            <a:r>
              <a:rPr lang="ru-RU" dirty="0" smtClean="0"/>
              <a:t>И лети к нам скорей.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СОВА</a:t>
            </a:r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848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2000240"/>
            <a:ext cx="6357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совы, у старой</a:t>
            </a:r>
          </a:p>
          <a:p>
            <a:r>
              <a:rPr lang="ru-RU" sz="2000" dirty="0" smtClean="0"/>
              <a:t>Не глаза, а фары –</a:t>
            </a:r>
          </a:p>
          <a:p>
            <a:r>
              <a:rPr lang="ru-RU" sz="2000" dirty="0" smtClean="0"/>
              <a:t>Круглые, большие,</a:t>
            </a:r>
          </a:p>
          <a:p>
            <a:r>
              <a:rPr lang="ru-RU" sz="2000" dirty="0" smtClean="0"/>
              <a:t>Страшные такие.</a:t>
            </a:r>
          </a:p>
          <a:p>
            <a:r>
              <a:rPr lang="ru-RU" sz="2000" dirty="0" smtClean="0"/>
              <a:t>Ночь вошла в свои права,</a:t>
            </a:r>
          </a:p>
          <a:p>
            <a:r>
              <a:rPr lang="ru-RU" sz="2000" dirty="0" smtClean="0"/>
              <a:t>В путь пускается сова.</a:t>
            </a:r>
          </a:p>
          <a:p>
            <a:r>
              <a:rPr lang="ru-RU" sz="2000" dirty="0" smtClean="0"/>
              <a:t>Все глаза огромные </a:t>
            </a:r>
          </a:p>
          <a:p>
            <a:r>
              <a:rPr lang="ru-RU" sz="2000" dirty="0" smtClean="0"/>
              <a:t>видят ночью темною.</a:t>
            </a:r>
          </a:p>
          <a:p>
            <a:r>
              <a:rPr lang="ru-RU" sz="2000" dirty="0" smtClean="0"/>
              <a:t>А днем сова не видит,</a:t>
            </a:r>
          </a:p>
          <a:p>
            <a:r>
              <a:rPr lang="ru-RU" sz="2000" dirty="0" smtClean="0"/>
              <a:t>Значит не обидит.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636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ЖИВОТНЫЕ И ПТИЦЫ НАШЕГО КРАЯ.</vt:lpstr>
      <vt:lpstr>Слайд 2</vt:lpstr>
      <vt:lpstr>ЖИВОТНЫЕ</vt:lpstr>
      <vt:lpstr>ОЛЕНЬ</vt:lpstr>
      <vt:lpstr>ЁЖИК</vt:lpstr>
      <vt:lpstr>Слайд 6</vt:lpstr>
      <vt:lpstr>ПТИЦЫ</vt:lpstr>
      <vt:lpstr>СИНИЦА</vt:lpstr>
      <vt:lpstr>СОВА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ПТИЦЫ НАШЕГО КРАЯ.</dc:title>
  <dc:creator>Алена</dc:creator>
  <cp:lastModifiedBy>Алена</cp:lastModifiedBy>
  <cp:revision>71</cp:revision>
  <dcterms:created xsi:type="dcterms:W3CDTF">2010-10-19T05:33:25Z</dcterms:created>
  <dcterms:modified xsi:type="dcterms:W3CDTF">2011-10-04T05:21:48Z</dcterms:modified>
</cp:coreProperties>
</file>