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98ADE-8AF4-4F3C-89F5-6FC892EF4731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81B23-FF15-4F0D-A388-DDE2BA9B1F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60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6B5816-E440-4FAC-A5F3-C26755A49560}" type="slidenum">
              <a:rPr lang="ru-RU" smtClean="0"/>
              <a:pPr eaLnBrk="1" hangingPunct="1"/>
              <a:t>2</a:t>
            </a:fld>
            <a:endParaRPr 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Каждый шаг алгоритма написания буквы  запускается кликом мыши.</a:t>
            </a:r>
          </a:p>
          <a:p>
            <a:pPr eaLnBrk="1" hangingPunct="1"/>
            <a:r>
              <a:rPr lang="ru-RU" smtClean="0"/>
              <a:t>Автор работы: Марабаева Л.А., учитель начальных классов ГОУ СОШ №1207 г. Москва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9789F3-1411-4A65-AB9E-F1FC061DA414}" type="datetimeFigureOut">
              <a:rPr lang="ru-RU" smtClean="0"/>
              <a:t>25.09.2011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98CBD6-0614-4578-BB7D-B95F872E5E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9937">
            <a:off x="358240" y="3501008"/>
            <a:ext cx="2695112" cy="27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571">
            <a:off x="6951051" y="364871"/>
            <a:ext cx="2057120" cy="235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42" y="2204864"/>
            <a:ext cx="3033303" cy="379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240">
            <a:off x="6777497" y="3278590"/>
            <a:ext cx="1733331" cy="288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0" y="260648"/>
            <a:ext cx="33337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97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397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3"/>
          <p:cNvSpPr>
            <a:spLocks noChangeShapeType="1"/>
          </p:cNvSpPr>
          <p:nvPr/>
        </p:nvSpPr>
        <p:spPr bwMode="auto">
          <a:xfrm flipH="1">
            <a:off x="43561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 flipH="1">
            <a:off x="1116013" y="0"/>
            <a:ext cx="2808287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0" y="443706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H="1">
            <a:off x="56515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489" name="Picture 11" descr="D:\Буквы\img0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17941" r="23077" b="36472"/>
          <a:stretch>
            <a:fillRect/>
          </a:stretch>
        </p:blipFill>
        <p:spPr bwMode="auto">
          <a:xfrm>
            <a:off x="7162800" y="304800"/>
            <a:ext cx="19812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56325" y="3429000"/>
            <a:ext cx="873125" cy="731838"/>
            <a:chOff x="3782" y="2152"/>
            <a:chExt cx="681" cy="461"/>
          </a:xfrm>
        </p:grpSpPr>
        <p:sp>
          <p:nvSpPr>
            <p:cNvPr id="20532" name="Oval 13"/>
            <p:cNvSpPr>
              <a:spLocks noChangeArrowheads="1"/>
            </p:cNvSpPr>
            <p:nvPr/>
          </p:nvSpPr>
          <p:spPr bwMode="auto">
            <a:xfrm rot="-213796">
              <a:off x="3850" y="2152"/>
              <a:ext cx="537" cy="385"/>
            </a:xfrm>
            <a:prstGeom prst="ellipse">
              <a:avLst/>
            </a:prstGeom>
            <a:noFill/>
            <a:ln w="1143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3" name="Rectangle 14"/>
            <p:cNvSpPr>
              <a:spLocks noChangeArrowheads="1"/>
            </p:cNvSpPr>
            <p:nvPr/>
          </p:nvSpPr>
          <p:spPr bwMode="auto">
            <a:xfrm rot="279408">
              <a:off x="3782" y="2288"/>
              <a:ext cx="681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10" name="Oval 30"/>
          <p:cNvSpPr>
            <a:spLocks noChangeArrowheads="1"/>
          </p:cNvSpPr>
          <p:nvPr/>
        </p:nvSpPr>
        <p:spPr bwMode="auto">
          <a:xfrm rot="1937574">
            <a:off x="6372225" y="4652963"/>
            <a:ext cx="581025" cy="935037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92" name="Rectangle 31"/>
          <p:cNvSpPr>
            <a:spLocks noChangeArrowheads="1"/>
          </p:cNvSpPr>
          <p:nvPr/>
        </p:nvSpPr>
        <p:spPr bwMode="auto">
          <a:xfrm rot="12019435" flipV="1">
            <a:off x="6167438" y="4583113"/>
            <a:ext cx="1152525" cy="719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2" name="Line 32"/>
          <p:cNvSpPr>
            <a:spLocks noChangeShapeType="1"/>
          </p:cNvSpPr>
          <p:nvPr/>
        </p:nvSpPr>
        <p:spPr bwMode="auto">
          <a:xfrm flipH="1">
            <a:off x="6300788" y="3644900"/>
            <a:ext cx="647700" cy="1655763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>
            <a:off x="6732588" y="4437063"/>
            <a:ext cx="1079500" cy="10080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 flipH="1">
            <a:off x="5638800" y="3500438"/>
            <a:ext cx="733425" cy="461962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 flipH="1">
            <a:off x="4953000" y="3429000"/>
            <a:ext cx="800100" cy="21336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0536" name="Picture 56" descr="1-32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95600"/>
            <a:ext cx="6667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4" name="Line 54"/>
          <p:cNvSpPr>
            <a:spLocks noChangeShapeType="1"/>
          </p:cNvSpPr>
          <p:nvPr/>
        </p:nvSpPr>
        <p:spPr bwMode="auto">
          <a:xfrm flipV="1">
            <a:off x="5029200" y="3962400"/>
            <a:ext cx="609600" cy="1600200"/>
          </a:xfrm>
          <a:prstGeom prst="line">
            <a:avLst/>
          </a:prstGeom>
          <a:noFill/>
          <a:ln w="1270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5410200" y="3733800"/>
            <a:ext cx="503238" cy="360363"/>
            <a:chOff x="567" y="1026"/>
            <a:chExt cx="181" cy="136"/>
          </a:xfrm>
        </p:grpSpPr>
        <p:sp>
          <p:nvSpPr>
            <p:cNvPr id="20530" name="Line 4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Line 4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914400" y="4800600"/>
            <a:ext cx="1009650" cy="719138"/>
            <a:chOff x="567" y="2931"/>
            <a:chExt cx="726" cy="544"/>
          </a:xfrm>
        </p:grpSpPr>
        <p:sp>
          <p:nvSpPr>
            <p:cNvPr id="20528" name="Oval 58"/>
            <p:cNvSpPr>
              <a:spLocks noChangeArrowheads="1"/>
            </p:cNvSpPr>
            <p:nvPr/>
          </p:nvSpPr>
          <p:spPr bwMode="auto">
            <a:xfrm rot="1872103">
              <a:off x="567" y="2976"/>
              <a:ext cx="577" cy="499"/>
            </a:xfrm>
            <a:prstGeom prst="ellipse">
              <a:avLst/>
            </a:prstGeom>
            <a:noFill/>
            <a:ln w="1270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9" name="Rectangle 59"/>
            <p:cNvSpPr>
              <a:spLocks noChangeArrowheads="1"/>
            </p:cNvSpPr>
            <p:nvPr/>
          </p:nvSpPr>
          <p:spPr bwMode="auto">
            <a:xfrm rot="1471967">
              <a:off x="567" y="2931"/>
              <a:ext cx="726" cy="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2133600" y="838200"/>
            <a:ext cx="935038" cy="1439863"/>
            <a:chOff x="1338" y="527"/>
            <a:chExt cx="589" cy="725"/>
          </a:xfrm>
        </p:grpSpPr>
        <p:sp>
          <p:nvSpPr>
            <p:cNvPr id="20526" name="Oval 61"/>
            <p:cNvSpPr>
              <a:spLocks noChangeArrowheads="1"/>
            </p:cNvSpPr>
            <p:nvPr/>
          </p:nvSpPr>
          <p:spPr bwMode="auto">
            <a:xfrm>
              <a:off x="1338" y="572"/>
              <a:ext cx="544" cy="635"/>
            </a:xfrm>
            <a:prstGeom prst="ellipse">
              <a:avLst/>
            </a:prstGeom>
            <a:noFill/>
            <a:ln w="1016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7" name="Rectangle 62"/>
            <p:cNvSpPr>
              <a:spLocks noChangeArrowheads="1"/>
            </p:cNvSpPr>
            <p:nvPr/>
          </p:nvSpPr>
          <p:spPr bwMode="auto">
            <a:xfrm>
              <a:off x="1564" y="527"/>
              <a:ext cx="363" cy="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3" name="Line 63"/>
          <p:cNvSpPr>
            <a:spLocks noChangeShapeType="1"/>
          </p:cNvSpPr>
          <p:nvPr/>
        </p:nvSpPr>
        <p:spPr bwMode="auto">
          <a:xfrm flipH="1">
            <a:off x="1676400" y="1219200"/>
            <a:ext cx="1727200" cy="424815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3124200" y="1066800"/>
            <a:ext cx="503238" cy="358775"/>
            <a:chOff x="567" y="1026"/>
            <a:chExt cx="181" cy="136"/>
          </a:xfrm>
        </p:grpSpPr>
        <p:sp>
          <p:nvSpPr>
            <p:cNvPr id="20524" name="Line 66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5" name="Line 67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685800" y="4876800"/>
            <a:ext cx="503238" cy="358775"/>
            <a:chOff x="567" y="1026"/>
            <a:chExt cx="181" cy="136"/>
          </a:xfrm>
        </p:grpSpPr>
        <p:sp>
          <p:nvSpPr>
            <p:cNvPr id="20522" name="Line 70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Line 71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2209800" y="1981200"/>
            <a:ext cx="503238" cy="360363"/>
            <a:chOff x="567" y="1026"/>
            <a:chExt cx="181" cy="136"/>
          </a:xfrm>
        </p:grpSpPr>
        <p:sp>
          <p:nvSpPr>
            <p:cNvPr id="20520" name="Line 74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1" name="Line 75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56" name="Oval 76"/>
          <p:cNvSpPr>
            <a:spLocks noChangeArrowheads="1"/>
          </p:cNvSpPr>
          <p:nvPr/>
        </p:nvSpPr>
        <p:spPr bwMode="auto">
          <a:xfrm rot="1937574">
            <a:off x="2895600" y="4648200"/>
            <a:ext cx="581025" cy="935038"/>
          </a:xfrm>
          <a:prstGeom prst="ellipse">
            <a:avLst/>
          </a:prstGeom>
          <a:noFill/>
          <a:ln w="1143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8" name="Rectangle 77"/>
          <p:cNvSpPr>
            <a:spLocks noChangeArrowheads="1"/>
          </p:cNvSpPr>
          <p:nvPr/>
        </p:nvSpPr>
        <p:spPr bwMode="auto">
          <a:xfrm rot="12019435" flipV="1">
            <a:off x="2816225" y="4660900"/>
            <a:ext cx="1076325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9" name="Line 79"/>
          <p:cNvSpPr>
            <a:spLocks noChangeShapeType="1"/>
          </p:cNvSpPr>
          <p:nvPr/>
        </p:nvSpPr>
        <p:spPr bwMode="auto">
          <a:xfrm flipH="1">
            <a:off x="3276600" y="4419600"/>
            <a:ext cx="1079500" cy="1008063"/>
          </a:xfrm>
          <a:prstGeom prst="line">
            <a:avLst/>
          </a:prstGeom>
          <a:noFill/>
          <a:ln w="114300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4191000" y="1066800"/>
            <a:ext cx="503238" cy="358775"/>
            <a:chOff x="567" y="1026"/>
            <a:chExt cx="181" cy="136"/>
          </a:xfrm>
        </p:grpSpPr>
        <p:sp>
          <p:nvSpPr>
            <p:cNvPr id="20518" name="Line 81"/>
            <p:cNvSpPr>
              <a:spLocks noChangeShapeType="1"/>
            </p:cNvSpPr>
            <p:nvPr/>
          </p:nvSpPr>
          <p:spPr bwMode="auto">
            <a:xfrm>
              <a:off x="567" y="1026"/>
              <a:ext cx="180" cy="13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Line 82"/>
            <p:cNvSpPr>
              <a:spLocks noChangeShapeType="1"/>
            </p:cNvSpPr>
            <p:nvPr/>
          </p:nvSpPr>
          <p:spPr bwMode="auto">
            <a:xfrm flipH="1">
              <a:off x="567" y="1026"/>
              <a:ext cx="181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" name="Line 2"/>
          <p:cNvSpPr>
            <a:spLocks noChangeShapeType="1"/>
          </p:cNvSpPr>
          <p:nvPr/>
        </p:nvSpPr>
        <p:spPr bwMode="auto">
          <a:xfrm flipH="1">
            <a:off x="2209800" y="0"/>
            <a:ext cx="2808288" cy="6858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8" name="Line 78"/>
          <p:cNvSpPr>
            <a:spLocks noChangeShapeType="1"/>
          </p:cNvSpPr>
          <p:nvPr/>
        </p:nvSpPr>
        <p:spPr bwMode="auto">
          <a:xfrm flipH="1">
            <a:off x="2819400" y="1219200"/>
            <a:ext cx="1676400" cy="40640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4" name="Line 64"/>
          <p:cNvSpPr>
            <a:spLocks noChangeShapeType="1"/>
          </p:cNvSpPr>
          <p:nvPr/>
        </p:nvSpPr>
        <p:spPr bwMode="auto">
          <a:xfrm>
            <a:off x="2438400" y="914400"/>
            <a:ext cx="3048000" cy="0"/>
          </a:xfrm>
          <a:prstGeom prst="line">
            <a:avLst/>
          </a:prstGeom>
          <a:noFill/>
          <a:ln w="1016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0" grpId="0" animBg="1"/>
      <p:bldP spid="20512" grpId="0" animBg="1"/>
      <p:bldP spid="20513" grpId="0" animBg="1"/>
      <p:bldP spid="20514" grpId="0" animBg="1"/>
      <p:bldP spid="20535" grpId="0" animBg="1"/>
      <p:bldP spid="20534" grpId="0" animBg="1"/>
      <p:bldP spid="20543" grpId="0" animBg="1"/>
      <p:bldP spid="20556" grpId="0" animBg="1"/>
      <p:bldP spid="20559" grpId="0" animBg="1"/>
      <p:bldP spid="20558" grpId="0" animBg="1"/>
      <p:bldP spid="205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0" y="386400"/>
            <a:ext cx="29523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343356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1856234" cy="196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408"/>
            <a:ext cx="215799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06112"/>
            <a:ext cx="1598296" cy="283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9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31720" y="151408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1.7букв и 8 звуков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2.8 букв и 7 звуков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3.7 букв  7 звуков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4.8 букв 8 звуков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1" y="3244334"/>
            <a:ext cx="7910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2</a:t>
            </a:r>
            <a:r>
              <a:rPr lang="ru-RU" sz="4400" b="1" i="1" dirty="0"/>
              <a:t>.8 букв и 7 звуков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567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Тема урока 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«Текст и предложение»</a:t>
            </a:r>
          </a:p>
          <a:p>
            <a:pPr marL="45720" indent="0">
              <a:buNone/>
            </a:pPr>
            <a:r>
              <a:rPr lang="ru-RU" sz="4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Обобщение и повторение.</a:t>
            </a:r>
          </a:p>
          <a:p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38452"/>
            <a:ext cx="3665984" cy="27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97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71500"/>
            <a:ext cx="626469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02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06" y="731838"/>
            <a:ext cx="1959988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620689"/>
            <a:ext cx="268233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2" y="3645024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2385"/>
            <a:ext cx="2109418" cy="305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5"/>
            <a:ext cx="3580233" cy="209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6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42988"/>
            <a:ext cx="714375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63</Words>
  <Application>Microsoft Office PowerPoint</Application>
  <PresentationFormat>Экран (4:3)</PresentationFormat>
  <Paragraphs>12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11</cp:revision>
  <dcterms:created xsi:type="dcterms:W3CDTF">2011-09-25T07:02:44Z</dcterms:created>
  <dcterms:modified xsi:type="dcterms:W3CDTF">2011-09-25T14:48:04Z</dcterms:modified>
</cp:coreProperties>
</file>