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BAB924-2476-44C0-940C-C7B6287756CC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C46BB9-0B6E-4C11-9637-AE4588F69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70ABE3-9DD0-4434-BBAC-8939E20842E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7C920B-0E2C-4C5D-A3FB-7EB69E7D51F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CD393D-1E43-49CA-AEF2-55A9284643D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49C621-629E-43A4-B401-4A8FD29F87C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5AF270-CC74-4FAD-A992-735494ECE5A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1CE696-DCD5-4E45-ADA1-4E96EBD8F65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5CCF61-66AE-4D66-9533-66C9CAB2E6F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FA3014-DC27-4FE6-96B8-779E9AE3219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2B2EAF-7A37-4D78-8F2C-8B4C96EF78A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F5FD7-505F-4B6D-B864-E953CBE0D99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67905-1CA1-4F1E-B5D1-EDBDF0ECE8A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19615-9E4E-408F-B62A-5DBFCCFF94F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2FDB-74C1-4EE3-9471-3E5D3329A75F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CBD8-E20D-45F4-A0A8-D69D4D4D6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3F90-EE24-4148-8F80-1BACCDE5C53C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2693-B887-4B23-8B9B-ACBA877B6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1A2E-726B-45D4-9014-DCBFEB4834F7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29A7F-F044-4BE7-BB0A-A806E5B64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C802-5B3D-4856-BCCC-29058C9B0B5B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D7268-E760-4B63-BCD8-ED4F3F67B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2CB6-92E7-4E5A-AF1F-1EFBE413228C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7053A-8627-4BEE-A142-985D9B737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0BF7F-EE2A-47B6-A626-BA76CB56F739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23B2-A809-46D3-BFCA-4AA9213D9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9CCA-1757-482E-B16B-9A3482DED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AE1C3-5AF9-419D-9E20-F84767C7236F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C04E-10B1-4F6A-B2C9-FB0F7EAD973C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78DBD-DCA8-4DA3-8641-E825DFFA5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1CF91-4327-4332-B82A-8D429B276FFC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91D3F-3EA1-4278-9650-7B4468851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50FC6-0FE2-43DD-B763-C8A215DAC88B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901D-B6C9-4E0B-80C5-558612980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2AFB5-2E08-4290-B449-9168083DEBDB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0AEB-243D-4F27-BB8A-A832DA8C4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D2056B-12C1-438E-9702-B33595E59A6B}" type="datetimeFigureOut">
              <a:rPr lang="ru-RU"/>
              <a:pPr>
                <a:defRPr/>
              </a:pPr>
              <a:t>25.09.2011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72922E-159F-4165-BD95-7C57127D1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620688"/>
            <a:ext cx="5692344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Герои Московской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битвы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Содержимое 3" descr="0_35047_63dd00de_L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62250" y="1719263"/>
            <a:ext cx="3465513" cy="437673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smtClean="0"/>
              <a:t>Вишневский Сергей Владимирович 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генерал-майор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Содержимое 3" descr="img15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35288" y="1597025"/>
            <a:ext cx="3221037" cy="44989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smtClean="0"/>
              <a:t>Вострухов Владимир Иванович  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генерал-полковник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smtClean="0"/>
              <a:t>Голиков Филипп Иванович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маршал СССР</a:t>
            </a:r>
            <a:endParaRPr lang="ru-RU"/>
          </a:p>
        </p:txBody>
      </p:sp>
      <p:pic>
        <p:nvPicPr>
          <p:cNvPr id="36866" name="Содержимое 5" descr="golikov_filivan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03575" y="1700213"/>
            <a:ext cx="3198813" cy="3816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3" descr="123410486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60663" y="1524000"/>
            <a:ext cx="3622675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/>
              <a:t>Говоров Леонид Александрович</a:t>
            </a:r>
            <a:br>
              <a:rPr lang="ru-RU" sz="4800" smtClean="0"/>
            </a:br>
            <a:r>
              <a:rPr lang="ru-RU" sz="4800" smtClean="0"/>
              <a:t>маршал СССР</a:t>
            </a:r>
            <a:endParaRPr lang="ru-RU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123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00375" y="1633538"/>
            <a:ext cx="3143250" cy="43529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smtClean="0"/>
              <a:t>Ерёменко Андрей Иванович   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генерал армии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Содержимое 3" descr="genar318.g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03575" y="1700213"/>
            <a:ext cx="2789238" cy="38163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smtClean="0"/>
              <a:t>Белобородов Афанасий </a:t>
            </a:r>
            <a:r>
              <a:rPr lang="ru-RU" sz="3800" err="1" smtClean="0"/>
              <a:t>Павлантьевич</a:t>
            </a:r>
            <a:r>
              <a:rPr lang="ru-RU" sz="3800" smtClean="0"/>
              <a:t>  </a:t>
            </a:r>
            <a:br>
              <a:rPr lang="ru-RU" sz="3800" smtClean="0"/>
            </a:br>
            <a:r>
              <a:rPr lang="ru-RU" sz="3800" smtClean="0"/>
              <a:t>генерал армии</a:t>
            </a:r>
            <a:endParaRPr lang="ru-RU" sz="3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Содержимое 3" descr="Маршал Жуков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43213" y="2205038"/>
            <a:ext cx="3495675" cy="40005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smtClean="0"/>
              <a:t>Жуков Георгий Константинович 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маршал</a:t>
            </a:r>
            <a:endParaRPr lang="ru-RU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konev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95588" y="1524000"/>
            <a:ext cx="3552825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smtClean="0"/>
              <a:t>Конев  Иван  Степанович 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маршал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Содержимое 3" descr="Klochkov_VG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00338" y="1844675"/>
            <a:ext cx="3240087" cy="38925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smtClean="0"/>
              <a:t>Клочков Валерий Георгиевич  </a:t>
            </a:r>
            <a:br>
              <a:rPr lang="ru-RU" sz="4400" smtClean="0"/>
            </a:br>
            <a:r>
              <a:rPr lang="ru-RU" sz="4400" smtClean="0"/>
              <a:t>политрук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Содержимое 3" descr="rokosovsky1_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87675" y="1628775"/>
            <a:ext cx="3259138" cy="43957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smtClean="0"/>
              <a:t>Рокоссовский Константин Константинович  </a:t>
            </a:r>
            <a:br>
              <a:rPr lang="ru-RU" sz="3200" smtClean="0"/>
            </a:br>
            <a:r>
              <a:rPr lang="ru-RU" sz="3200" smtClean="0"/>
              <a:t>маршал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Содержимое 3" descr="budenny_sezd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2060575"/>
            <a:ext cx="4413250" cy="40163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smtClean="0"/>
              <a:t>Буденный Семён Михайлович  </a:t>
            </a:r>
            <a:r>
              <a:rPr lang="ru-RU" sz="4400" smtClean="0"/>
              <a:t/>
            </a:r>
            <a:br>
              <a:rPr lang="ru-RU" sz="4400" smtClean="0"/>
            </a:br>
            <a:r>
              <a:rPr lang="ru-RU" sz="4400" smtClean="0"/>
              <a:t>маршал СССР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12</Words>
  <Application>Microsoft Office PowerPoint</Application>
  <PresentationFormat>On-screen Show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Constantia</vt:lpstr>
      <vt:lpstr>Wingdings 2</vt:lpstr>
      <vt:lpstr>Calibri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16</cp:revision>
  <dcterms:created xsi:type="dcterms:W3CDTF">2010-12-01T16:50:49Z</dcterms:created>
  <dcterms:modified xsi:type="dcterms:W3CDTF">2011-09-25T13:39:06Z</dcterms:modified>
</cp:coreProperties>
</file>