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2463F-E9FE-46B4-B159-8351985D5E56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DE8CD-E3F5-4B85-8C72-99207B1DB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8735D-74F0-49CA-93C0-5DE6B449C7A9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BB600-A7C8-4657-B96E-F2DDDEB04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620688"/>
            <a:ext cx="2088232" cy="1176131"/>
          </a:xfrm>
          <a:prstGeom prst="rect">
            <a:avLst/>
          </a:prstGeom>
          <a:noFill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420888"/>
            <a:ext cx="1656184" cy="936104"/>
          </a:xfrm>
          <a:prstGeom prst="rect">
            <a:avLst/>
          </a:prstGeom>
          <a:noFill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789040"/>
            <a:ext cx="1800200" cy="864096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933056"/>
            <a:ext cx="1180331" cy="936104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276872"/>
            <a:ext cx="2036812" cy="936104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661248"/>
            <a:ext cx="1800200" cy="936104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5517232"/>
            <a:ext cx="1728192" cy="1080120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394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692696"/>
            <a:ext cx="2520280" cy="108012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67544" y="957645"/>
            <a:ext cx="8995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7544" y="2649807"/>
            <a:ext cx="4320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004048" y="2536906"/>
            <a:ext cx="576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59632" y="4365104"/>
            <a:ext cx="504056" cy="31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99992" y="980728"/>
            <a:ext cx="720080" cy="31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4008" y="6057292"/>
            <a:ext cx="792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79512" y="5994285"/>
            <a:ext cx="4320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220072" y="4111863"/>
            <a:ext cx="6480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528" y="489882"/>
            <a:ext cx="172819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04664"/>
            <a:ext cx="1656184" cy="1368152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852936"/>
            <a:ext cx="1440160" cy="938014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76672"/>
            <a:ext cx="1656184" cy="1296144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276872"/>
            <a:ext cx="1728192" cy="1512168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509120"/>
            <a:ext cx="2376264" cy="1512168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184204" cy="85578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Примеры на сложение и вычитание дробей с одинаковыми знаменателями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8341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Примеры на сложение и вычитание дробей с разными знаменателями</a:t>
            </a:r>
            <a:endParaRPr lang="ru-RU" dirty="0"/>
          </a:p>
        </p:txBody>
      </p:sp>
      <p:pic>
        <p:nvPicPr>
          <p:cNvPr id="7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1028571" cy="792088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573016"/>
            <a:ext cx="1440160" cy="576064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517232"/>
            <a:ext cx="1512168" cy="720080"/>
          </a:xfrm>
          <a:prstGeom prst="rect">
            <a:avLst/>
          </a:prstGeom>
          <a:noFill/>
        </p:spPr>
      </p:pic>
      <p:pic>
        <p:nvPicPr>
          <p:cNvPr id="11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492896"/>
            <a:ext cx="1008112" cy="654119"/>
          </a:xfrm>
          <a:prstGeom prst="rect">
            <a:avLst/>
          </a:prstGeom>
          <a:noFill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573016"/>
            <a:ext cx="1512168" cy="792088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293096"/>
            <a:ext cx="1584176" cy="936104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5517232"/>
            <a:ext cx="1440160" cy="864096"/>
          </a:xfrm>
          <a:prstGeom prst="rect">
            <a:avLst/>
          </a:prstGeom>
          <a:noFill/>
        </p:spPr>
      </p:pic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282808"/>
            <a:ext cx="2304256" cy="946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692696"/>
            <a:ext cx="7848872" cy="216024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221088"/>
            <a:ext cx="727280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692696"/>
            <a:ext cx="2160240" cy="144016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692696"/>
            <a:ext cx="2736304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556792"/>
            <a:ext cx="1800200" cy="1584176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556792"/>
            <a:ext cx="2376264" cy="1728192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628800"/>
            <a:ext cx="2592288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052736"/>
            <a:ext cx="1440160" cy="108012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980728"/>
            <a:ext cx="1872208" cy="1296144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980728"/>
            <a:ext cx="2232248" cy="1296144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980728"/>
            <a:ext cx="180020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нахождения общего знаменателя алгебраических дробей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Font typeface="Wingdings" pitchFamily="2" charset="2"/>
              <a:buChar char="v"/>
            </a:pPr>
            <a:r>
              <a:rPr lang="ru-RU" dirty="0" smtClean="0"/>
              <a:t>Раскладываем все знаменатели на множители.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Из первого знаменателя выписываем произведение всех его множителей, из остальных приписываем к этому произведению недостающие множители. Полученное произведение и будет общим(новым) знаменателем.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Найдем дополнительные множители для каждой дроби.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Найдем для каждой дроби новый числитель.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Запишем каждую дробь с новым числителем и общим знаменателем.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692696"/>
            <a:ext cx="1368152" cy="674365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620688"/>
            <a:ext cx="1368152" cy="792088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48680"/>
            <a:ext cx="1080120" cy="792088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628800"/>
            <a:ext cx="1296144" cy="1152128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1628800"/>
            <a:ext cx="1656184" cy="1152128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628800"/>
            <a:ext cx="1224136" cy="1062980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212976"/>
            <a:ext cx="1152128" cy="1080120"/>
          </a:xfrm>
          <a:prstGeom prst="rect">
            <a:avLst/>
          </a:prstGeom>
          <a:noFill/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068960"/>
            <a:ext cx="1800200" cy="1368152"/>
          </a:xfrm>
          <a:prstGeom prst="rect">
            <a:avLst/>
          </a:prstGeom>
          <a:noFill/>
        </p:spPr>
      </p:pic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068960"/>
            <a:ext cx="1800199" cy="1368152"/>
          </a:xfrm>
          <a:prstGeom prst="rect">
            <a:avLst/>
          </a:prstGeom>
          <a:noFill/>
        </p:spPr>
      </p:pic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284984"/>
            <a:ext cx="1512168" cy="1224136"/>
          </a:xfrm>
          <a:prstGeom prst="rect">
            <a:avLst/>
          </a:prstGeom>
          <a:noFill/>
        </p:spPr>
      </p:pic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797152"/>
            <a:ext cx="1008112" cy="1080120"/>
          </a:xfrm>
          <a:prstGeom prst="rect">
            <a:avLst/>
          </a:prstGeom>
          <a:noFill/>
        </p:spPr>
      </p:pic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4" name="Picture 2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797152"/>
            <a:ext cx="1368152" cy="1080120"/>
          </a:xfrm>
          <a:prstGeom prst="rect">
            <a:avLst/>
          </a:prstGeom>
          <a:noFill/>
        </p:spPr>
      </p:pic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725144"/>
            <a:ext cx="936104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48680"/>
            <a:ext cx="8064896" cy="172819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933056"/>
            <a:ext cx="8424936" cy="18002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91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98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Алгоритм нахождения общего знаменателя алгебраических дробей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2011-08-08T10:22:37Z</dcterms:created>
  <dcterms:modified xsi:type="dcterms:W3CDTF">2011-09-22T12:33:15Z</dcterms:modified>
</cp:coreProperties>
</file>