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5" r:id="rId4"/>
    <p:sldId id="262" r:id="rId5"/>
    <p:sldId id="257" r:id="rId6"/>
    <p:sldId id="260" r:id="rId7"/>
    <p:sldId id="263" r:id="rId8"/>
    <p:sldId id="273" r:id="rId9"/>
    <p:sldId id="270" r:id="rId10"/>
    <p:sldId id="272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0" autoAdjust="0"/>
    <p:restoredTop sz="94660"/>
  </p:normalViewPr>
  <p:slideViewPr>
    <p:cSldViewPr>
      <p:cViewPr varScale="1">
        <p:scale>
          <a:sx n="68" d="100"/>
          <a:sy n="6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79FA45-849E-41C2-99FA-EC0BD9B91DA3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1794AF-3C66-4F92-B131-FB113FF2E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4563-E2AB-4B27-B514-95BF9E2DE2DF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62E02-23A5-4786-940E-213D06F5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CF05-9EF7-4885-8882-432A90DDFF2F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FEB8-57FA-48A7-B01D-80B35B1E4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338ED-164B-447B-9154-2B781D82C53A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C79A-38EB-4E31-8E17-9E37972E9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8C5CEF-ED31-462A-9EAA-2E52F473137A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9B6D83-3423-437D-A338-8354FD114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D8E2-FE9A-487A-A382-3F2051F85513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EDBE-33CA-4ED3-9E61-FDB762115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6B542-B7B7-462A-827D-CA9E92F178CF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9C45-5E7E-4113-81F8-73A55AC4E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DC4D-2162-402A-9410-8D79026F1C7E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2599-E700-42A4-873D-AF3591520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454F63-7136-4DC2-ACDF-F949D5E86643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DAB052-2F56-45E0-A897-157D0685B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87553-3D7C-4556-89D5-F38585310B8F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6536-9360-4CB7-857C-0FA3651F3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7CE63F-F166-4ABF-BBD0-DB97AAC0678A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A3025C-8DAE-4D0C-87B4-C52FFF284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395E6D1-D8A6-48F5-9077-D0A3AEE1E959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3183091-30D9-4750-8D73-EEED902ED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79" r:id="rId8"/>
    <p:sldLayoutId id="2147483687" r:id="rId9"/>
    <p:sldLayoutId id="2147483678" r:id="rId10"/>
    <p:sldLayoutId id="214748367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2286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smtClean="0">
                <a:latin typeface="Comic Sans MS" pitchFamily="66" charset="0"/>
              </a:rPr>
              <a:t>Буква </a:t>
            </a:r>
            <a:r>
              <a:rPr lang="ru-RU" sz="8000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2387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" name="Picture 26" descr="C:\Documents and Settings\Администратор\Мои документы\Документы\мамина папка\гифы\разное\1[29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0"/>
            <a:ext cx="2428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Администратор\Мои документы\Документы\мамина папка\CLIPART__1\AN00790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512763"/>
            <a:ext cx="1627188" cy="3863975"/>
          </a:xfrm>
          <a:prstGeom prst="rect">
            <a:avLst/>
          </a:prstGeom>
          <a:noFill/>
        </p:spPr>
      </p:pic>
      <p:pic>
        <p:nvPicPr>
          <p:cNvPr id="13317" name="Picture 2" descr="C:\Documents and Settings\Администратор\Мои документы\Документы\мамина папка\CLIPART__1\AG00040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571875"/>
            <a:ext cx="21431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Рабочий стол\Мои рисунки\гифы\школа\ma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000375"/>
            <a:ext cx="2500313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468313" y="4929188"/>
            <a:ext cx="8183562" cy="1116012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 t="74242"/>
          <a:stretch>
            <a:fillRect/>
          </a:stretch>
        </p:blipFill>
        <p:spPr bwMode="auto">
          <a:xfrm>
            <a:off x="357188" y="2571750"/>
            <a:ext cx="8429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0988" y="1096963"/>
            <a:ext cx="9369426" cy="1951037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5" descr="C:\Documents and Settings\Администратор\Мои документы\Документы\мамина папка\CLIPART__1\ED0018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4357688"/>
            <a:ext cx="1833563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7" descr="C:\Documents and Settings\Администратор\Мои документы\Документы\мамина папка\CLIPART__1\HH0066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7313" y="1652588"/>
            <a:ext cx="2206625" cy="2138362"/>
          </a:xfrm>
          <a:prstGeom prst="rect">
            <a:avLst/>
          </a:prstGeom>
          <a:noFill/>
        </p:spPr>
      </p:pic>
      <p:pic>
        <p:nvPicPr>
          <p:cNvPr id="5" name="Picture 10" descr="C:\Documents and Settings\Администратор\Мои документы\Документы\мамина папка\CLIPART__1\PH02738U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928688"/>
            <a:ext cx="2500312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5"/>
          <a:srcRect l="72729" t="-601" b="65865"/>
          <a:stretch>
            <a:fillRect/>
          </a:stretch>
        </p:blipFill>
        <p:spPr bwMode="auto">
          <a:xfrm>
            <a:off x="3786188" y="1357313"/>
            <a:ext cx="23764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17" descr="C:\Documents and Settings\Администратор\Мои документы\Документы\мамина папка\гифы\школа\a2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143000"/>
            <a:ext cx="1714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4" descr="C:\Documents and Settings\Администратор\Мои документы\Документы\мамина папка\гифы\разное\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571750"/>
            <a:ext cx="20716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C:\Documents and Settings\Администратор\Мои документы\Документы\мамина папка\гифы\школа\2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857375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C:\Documents and Settings\Администратор\Мои документы\Документы\мамина папка\гифы\разное\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3500438"/>
            <a:ext cx="12858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:\Documents and Settings\Администратор\Мои документы\Документы\мамина папка\гифы\разное\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4714875"/>
            <a:ext cx="17478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4" descr="C:\Documents and Settings\Администратор\Мои документы\Документы\мамина папка\гифы\люди\4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929063"/>
            <a:ext cx="2143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 descr="C:\Documents and Settings\Администратор\Мои документы\Документы\мамина папка\гифы\разное\Пальцы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286125"/>
            <a:ext cx="1857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:\Documents and Settings\Администратор\Мои документы\Документы\мамина папка\гифы\han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357313"/>
            <a:ext cx="1643062" cy="135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" name="Picture 1" descr="C:\Documents and Settings\Администратор\Мои документы\Мои рисунки\MP Navigator\2010_01_22\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8125" y="633413"/>
            <a:ext cx="2760663" cy="44751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8" descr="C:\Documents and Settings\Администратор\Мои документы\Документы\мамина папка\гифы\погода\s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857250"/>
            <a:ext cx="2071688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 descr="C:\Documents and Settings\Администратор\Мои документы\Документы\мамина папка\CLIPART__1\NA01680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2566988"/>
            <a:ext cx="2895600" cy="5218112"/>
          </a:xfrm>
          <a:prstGeom prst="rect">
            <a:avLst/>
          </a:prstGeom>
          <a:noFill/>
        </p:spPr>
      </p:pic>
      <p:pic>
        <p:nvPicPr>
          <p:cNvPr id="5" name="Picture 9" descr="C:\Documents and Settings\Администратор\Мои документы\Документы\мамина папка\CLIPART__1\NA01682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4363" y="3352800"/>
            <a:ext cx="2120900" cy="42179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6" descr="C:\Documents and Settings\Администратор\Мои документы\Документы\мамина папка\CLIPART__1\HH0054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1571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428875"/>
            <a:ext cx="25717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Библиотека\Рабочий стол\АНИМАШКИ\ОБЫЧНЫЕ\алфавит1\танцующие буквы\35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1428750"/>
            <a:ext cx="1928813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0" name="Picture 2" descr="C:\Documents and Settings\Администратор\Мои документы\Документы\мамина папка\гифы\гады\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7825" y="3352800"/>
            <a:ext cx="1706563" cy="3975100"/>
          </a:xfrm>
          <a:prstGeom prst="rect">
            <a:avLst/>
          </a:prstGeom>
          <a:noFill/>
        </p:spPr>
      </p:pic>
      <p:pic>
        <p:nvPicPr>
          <p:cNvPr id="11" name="Picture 17" descr="C:\Documents and Settings\Библиотека\Рабочий стол\АНИМАШКИ\ОБЫЧНЫЕ\Праздники1косяк\пасха\213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4429125"/>
            <a:ext cx="1238250" cy="1343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6" descr="C:\Documents and Settings\Библиотека\Рабочий стол\АНИМАШКИ\ОБЫЧНЫЕ\Праздники1косяк\пасха\2135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571625"/>
            <a:ext cx="1571625" cy="1285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C:\Documents and Settings\Администратор\Мои документы\Документы\мамина папка\CLIPART__1\BD19827_.WMF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42938" y="642938"/>
            <a:ext cx="1928812" cy="1785937"/>
          </a:xfrm>
        </p:spPr>
      </p:pic>
      <p:pic>
        <p:nvPicPr>
          <p:cNvPr id="2049" name="Picture 1" descr="C:\Documents and Settings\Администратор\Мои документы\Мои рисунки\MP Navigator\2010_01_22\IM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1088" y="1566863"/>
            <a:ext cx="1116012" cy="1743075"/>
          </a:xfrm>
          <a:prstGeom prst="rect">
            <a:avLst/>
          </a:prstGeom>
          <a:noFill/>
        </p:spPr>
      </p:pic>
      <p:pic>
        <p:nvPicPr>
          <p:cNvPr id="8" name="Picture 2" descr="C:\Documents and Settings\Библиотека\Рабочий стол\АНИМАШКИ\ОБЫЧНЫЕ\Природа1\зима, снег, снеговики\2273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2900" y="3565525"/>
            <a:ext cx="1835150" cy="3316288"/>
          </a:xfrm>
          <a:prstGeom prst="rect">
            <a:avLst/>
          </a:prstGeom>
          <a:noFill/>
        </p:spPr>
      </p:pic>
      <p:pic>
        <p:nvPicPr>
          <p:cNvPr id="25601" name="Picture 1" descr="C:\Documents and Settings\Администратор\Мои документы\Мои рисунки\MP Navigator\2010_01_24\IMG_00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1700" y="2640013"/>
            <a:ext cx="1335088" cy="332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143125"/>
            <a:ext cx="74866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" name="Picture 18" descr="C:\Documents and Settings\Администратор\Мои документы\Документы\мамина папка\гифы\разное\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2357438"/>
            <a:ext cx="609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4"/>
          <a:srcRect t="45337" b="46983"/>
          <a:stretch>
            <a:fillRect/>
          </a:stretch>
        </p:blipFill>
        <p:spPr bwMode="auto">
          <a:xfrm>
            <a:off x="1285875" y="4214813"/>
            <a:ext cx="75596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16" descr="C:\Documents and Settings\Администратор\Мои документы\Документы\мамина папка\гифы\школа\карандаш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000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9458" name="Picture 5" descr="C:\Documents and Settings\Администратор\Мои документы\Документы\мамина папка\гифы\люди\gim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143125"/>
            <a:ext cx="16430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Documents and Settings\Администратор\Мои документы\Документы\мамина папка\гифы\люди\1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071563"/>
            <a:ext cx="1643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Администратор\Мои документы\Документы\мамина папка\CLIPART__1\BD00146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928688"/>
            <a:ext cx="1817688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Documents and Settings\Администратор\Мои документы\Документы\мамина папка\гифы\школа\6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3286125"/>
            <a:ext cx="211931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 t="50755" b="39455"/>
          <a:stretch>
            <a:fillRect/>
          </a:stretch>
        </p:blipFill>
        <p:spPr bwMode="auto">
          <a:xfrm>
            <a:off x="500063" y="1643063"/>
            <a:ext cx="69294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" name="Picture 13" descr="C:\Documents and Settings\Администратор\Мои документы\Документы\мамина папка\гифы\школа\28-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1571625"/>
            <a:ext cx="619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 t="59035" b="28011"/>
          <a:stretch>
            <a:fillRect/>
          </a:stretch>
        </p:blipFill>
        <p:spPr bwMode="auto">
          <a:xfrm>
            <a:off x="1214438" y="3786188"/>
            <a:ext cx="75596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Picture 3" descr="C:\Documents and Settings\Администратор\Мои документы\Документы\мамина папка\гифы\дети\21M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143375"/>
            <a:ext cx="1000125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Rectangle 30" descr="Горизонтальный кирпич"/>
          <p:cNvSpPr>
            <a:spLocks noChangeArrowheads="1"/>
          </p:cNvSpPr>
          <p:nvPr/>
        </p:nvSpPr>
        <p:spPr bwMode="auto">
          <a:xfrm>
            <a:off x="1908175" y="4221163"/>
            <a:ext cx="5183188" cy="1366837"/>
          </a:xfrm>
          <a:prstGeom prst="rect">
            <a:avLst/>
          </a:prstGeom>
          <a:pattFill prst="horzBrick">
            <a:fgClr>
              <a:schemeClr val="tx2"/>
            </a:fgClr>
            <a:bgClr>
              <a:srgbClr val="FF99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20" name="AutoShape 28" descr="Сферы"/>
          <p:cNvSpPr>
            <a:spLocks noChangeArrowheads="1"/>
          </p:cNvSpPr>
          <p:nvPr/>
        </p:nvSpPr>
        <p:spPr bwMode="auto">
          <a:xfrm rot="10800000">
            <a:off x="1692275" y="981075"/>
            <a:ext cx="5616575" cy="1223963"/>
          </a:xfrm>
          <a:custGeom>
            <a:avLst/>
            <a:gdLst>
              <a:gd name="T0" fmla="*/ 4914503 w 21600"/>
              <a:gd name="T1" fmla="*/ 611982 h 21600"/>
              <a:gd name="T2" fmla="*/ 2808288 w 21600"/>
              <a:gd name="T3" fmla="*/ 1223963 h 21600"/>
              <a:gd name="T4" fmla="*/ 702072 w 21600"/>
              <a:gd name="T5" fmla="*/ 611982 h 21600"/>
              <a:gd name="T6" fmla="*/ 28082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pattFill prst="sphere">
            <a:fgClr>
              <a:srgbClr val="808080"/>
            </a:fgClr>
            <a:bgClr>
              <a:srgbClr val="3B3B3B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1" name="Rectangle 29" descr="Горизонтальный кирпич"/>
          <p:cNvSpPr>
            <a:spLocks noChangeArrowheads="1"/>
          </p:cNvSpPr>
          <p:nvPr/>
        </p:nvSpPr>
        <p:spPr bwMode="auto">
          <a:xfrm>
            <a:off x="1908175" y="2205038"/>
            <a:ext cx="5184775" cy="863600"/>
          </a:xfrm>
          <a:prstGeom prst="rect">
            <a:avLst/>
          </a:prstGeom>
          <a:pattFill prst="horzBrick">
            <a:fgClr>
              <a:schemeClr val="tx2"/>
            </a:fgClr>
            <a:bgClr>
              <a:srgbClr val="FF99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24" name="Rectangle 32" descr="Горизонтальный кирпич"/>
          <p:cNvSpPr>
            <a:spLocks noChangeArrowheads="1"/>
          </p:cNvSpPr>
          <p:nvPr/>
        </p:nvSpPr>
        <p:spPr bwMode="auto">
          <a:xfrm>
            <a:off x="1908175" y="3068638"/>
            <a:ext cx="719138" cy="1152525"/>
          </a:xfrm>
          <a:prstGeom prst="rect">
            <a:avLst/>
          </a:prstGeom>
          <a:pattFill prst="horzBrick">
            <a:fgClr>
              <a:schemeClr val="tx2"/>
            </a:fgClr>
            <a:bgClr>
              <a:srgbClr val="FF99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25" name="Rectangle 33" descr="Горизонтальный кирпич"/>
          <p:cNvSpPr>
            <a:spLocks noChangeArrowheads="1"/>
          </p:cNvSpPr>
          <p:nvPr/>
        </p:nvSpPr>
        <p:spPr bwMode="auto">
          <a:xfrm rot="-5400000">
            <a:off x="6156325" y="3284538"/>
            <a:ext cx="1152525" cy="720725"/>
          </a:xfrm>
          <a:prstGeom prst="rect">
            <a:avLst/>
          </a:prstGeom>
          <a:pattFill prst="horzBrick">
            <a:fgClr>
              <a:schemeClr val="tx2"/>
            </a:fgClr>
            <a:bgClr>
              <a:srgbClr val="FF99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8203" name="Picture 11" descr="3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2627313" y="3068638"/>
            <a:ext cx="158591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34" descr="3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4787900" y="3068638"/>
            <a:ext cx="1584325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7" name="Rectangle 35" descr="Горизонтальный кирпич"/>
          <p:cNvSpPr>
            <a:spLocks noChangeArrowheads="1"/>
          </p:cNvSpPr>
          <p:nvPr/>
        </p:nvSpPr>
        <p:spPr bwMode="auto">
          <a:xfrm>
            <a:off x="4211638" y="3068638"/>
            <a:ext cx="576262" cy="1152525"/>
          </a:xfrm>
          <a:prstGeom prst="rect">
            <a:avLst/>
          </a:prstGeom>
          <a:pattFill prst="horzBrick">
            <a:fgClr>
              <a:schemeClr val="tx2"/>
            </a:fgClr>
            <a:bgClr>
              <a:srgbClr val="FF99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28" name="Rectangle 36" descr="Горизонтальный кирпич"/>
          <p:cNvSpPr>
            <a:spLocks noChangeArrowheads="1"/>
          </p:cNvSpPr>
          <p:nvPr/>
        </p:nvSpPr>
        <p:spPr bwMode="auto">
          <a:xfrm>
            <a:off x="3276600" y="620713"/>
            <a:ext cx="360363" cy="647700"/>
          </a:xfrm>
          <a:prstGeom prst="rect">
            <a:avLst/>
          </a:prstGeom>
          <a:pattFill prst="horzBrick">
            <a:fgClr>
              <a:srgbClr val="333333"/>
            </a:fgClr>
            <a:bgClr>
              <a:srgbClr val="CC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 rot="-5400000">
            <a:off x="-73024" y="4760912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 rot="-5400000">
            <a:off x="-73024" y="3465512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 rot="-5400000">
            <a:off x="-73024" y="2168525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 rot="-5400000">
            <a:off x="-73024" y="944562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179388" y="188913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1547813" y="188913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2843213" y="188913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4140200" y="188913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5580063" y="188913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6877050" y="188913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auto">
          <a:xfrm>
            <a:off x="8101013" y="188913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 rot="5400000">
            <a:off x="8351838" y="944562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auto">
          <a:xfrm rot="5400000">
            <a:off x="8351838" y="2168525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 rot="5400000">
            <a:off x="8351838" y="3394075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 rot="5400000">
            <a:off x="8351838" y="4689475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246" name="Rectangle 54"/>
          <p:cNvSpPr>
            <a:spLocks noChangeArrowheads="1"/>
          </p:cNvSpPr>
          <p:nvPr/>
        </p:nvSpPr>
        <p:spPr bwMode="auto">
          <a:xfrm rot="5400000">
            <a:off x="8351838" y="5986462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8248" name="Picture 56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5229225"/>
            <a:ext cx="94297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0" name="Picture 58" descr="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99669">
            <a:off x="5364163" y="5157788"/>
            <a:ext cx="1047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1" name="Picture 59" descr="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25370">
            <a:off x="2484438" y="5157788"/>
            <a:ext cx="1047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7" name="Picture 6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оросёнок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9565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7" name="Picture 55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373688"/>
            <a:ext cx="86518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9" name="Picture 57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04025" y="5373688"/>
            <a:ext cx="71913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5" name="Picture 63" descr="2635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581525"/>
            <a:ext cx="1198562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0" name="Rectangle 38"/>
          <p:cNvSpPr>
            <a:spLocks noChangeArrowheads="1"/>
          </p:cNvSpPr>
          <p:nvPr/>
        </p:nvSpPr>
        <p:spPr bwMode="auto">
          <a:xfrm rot="10800000">
            <a:off x="755650" y="5229225"/>
            <a:ext cx="8636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8258" name="Picture 66" descr="2635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t="-3563" r="21986" b="71883"/>
          <a:stretch>
            <a:fillRect/>
          </a:stretch>
        </p:blipFill>
        <p:spPr bwMode="auto">
          <a:xfrm>
            <a:off x="2555875" y="3500438"/>
            <a:ext cx="863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0811 L 0.75903 0.01621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76389 -0.0051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9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4500"/>
                            </p:stCondLst>
                            <p:childTnLst>
                              <p:par>
                                <p:cTn id="2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8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25781 -1.48148E-6 L 0.325 0.17338 L -0.06077 0.17338 L 3.61111E-6 -1.48148E-6 Z " pathEditMode="relative" rAng="0" ptsTypes="FFFFF">
                                      <p:cBhvr>
                                        <p:cTn id="233" dur="2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40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2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6500"/>
                            </p:stCondLst>
                            <p:childTnLst>
                              <p:par>
                                <p:cTn id="24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9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5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25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3500"/>
                            </p:stCondLst>
                            <p:childTnLst>
                              <p:par>
                                <p:cTn id="2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903 0.01621 C 0.69653 0.04561 0.6342 0.07524 0.50972 0.08519 C 0.38524 0.09537 0.0908 0.11505 0.01268 0.07709 C -0.06545 0.03982 -0.01232 -0.05 0.04115 -0.13888 " pathEditMode="relative" rAng="0" ptsTypes="aaaA">
                                      <p:cBhvr>
                                        <p:cTn id="274" dur="3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57"/>
                </p:tgtEl>
              </p:cMediaNode>
            </p:audio>
          </p:childTnLst>
        </p:cTn>
      </p:par>
    </p:tnLst>
    <p:bldLst>
      <p:bldP spid="8222" grpId="0" animBg="1"/>
      <p:bldP spid="8220" grpId="0" animBg="1"/>
      <p:bldP spid="8221" grpId="0" animBg="1"/>
      <p:bldP spid="8224" grpId="0" animBg="1"/>
      <p:bldP spid="8225" grpId="0" animBg="1"/>
      <p:bldP spid="8227" grpId="0" animBg="1"/>
      <p:bldP spid="8228" grpId="0" animBg="1"/>
      <p:bldP spid="8228" grpId="1" animBg="1"/>
      <p:bldP spid="8231" grpId="0" animBg="1"/>
      <p:bldP spid="8231" grpId="1" animBg="1"/>
      <p:bldP spid="8232" grpId="0" animBg="1"/>
      <p:bldP spid="8232" grpId="1" animBg="1"/>
      <p:bldP spid="8233" grpId="0" animBg="1"/>
      <p:bldP spid="8233" grpId="1" animBg="1"/>
      <p:bldP spid="8234" grpId="0" animBg="1"/>
      <p:bldP spid="8234" grpId="1" animBg="1"/>
      <p:bldP spid="8235" grpId="0" animBg="1"/>
      <p:bldP spid="8235" grpId="1" animBg="1"/>
      <p:bldP spid="8236" grpId="0" animBg="1"/>
      <p:bldP spid="8236" grpId="1" animBg="1"/>
      <p:bldP spid="8237" grpId="0" animBg="1"/>
      <p:bldP spid="8237" grpId="1" animBg="1"/>
      <p:bldP spid="8238" grpId="0" animBg="1"/>
      <p:bldP spid="8238" grpId="1" animBg="1"/>
      <p:bldP spid="8239" grpId="0" animBg="1"/>
      <p:bldP spid="8239" grpId="1" animBg="1"/>
      <p:bldP spid="8240" grpId="0" animBg="1"/>
      <p:bldP spid="8240" grpId="1" animBg="1"/>
      <p:bldP spid="8241" grpId="0" animBg="1"/>
      <p:bldP spid="8241" grpId="1" animBg="1"/>
      <p:bldP spid="8242" grpId="0" animBg="1"/>
      <p:bldP spid="8242" grpId="1" animBg="1"/>
      <p:bldP spid="8243" grpId="0" animBg="1"/>
      <p:bldP spid="8243" grpId="1" animBg="1"/>
      <p:bldP spid="8244" grpId="0" animBg="1"/>
      <p:bldP spid="8244" grpId="1" animBg="1"/>
      <p:bldP spid="8245" grpId="0" animBg="1"/>
      <p:bldP spid="8245" grpId="1" animBg="1"/>
      <p:bldP spid="8246" grpId="0" animBg="1"/>
      <p:bldP spid="8246" grpId="1" animBg="1"/>
      <p:bldP spid="8230" grpId="0" animBg="1"/>
      <p:bldP spid="823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1651</TotalTime>
  <Words>2</Words>
  <Application>Microsoft Office PowerPoint</Application>
  <PresentationFormat>Экран (4:3)</PresentationFormat>
  <Paragraphs>2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Verdana</vt:lpstr>
      <vt:lpstr>Arial</vt:lpstr>
      <vt:lpstr>Wingdings 2</vt:lpstr>
      <vt:lpstr>Calibri</vt:lpstr>
      <vt:lpstr>Comic Sans MS</vt:lpstr>
      <vt:lpstr>Cambria</vt:lpstr>
      <vt:lpstr>Аспект</vt:lpstr>
      <vt:lpstr>Аспект</vt:lpstr>
      <vt:lpstr>Аспект</vt:lpstr>
      <vt:lpstr>Аспект</vt:lpstr>
      <vt:lpstr>Аспект</vt:lpstr>
      <vt:lpstr>Буква Я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 Я</dc:title>
  <dc:creator>XTreme</dc:creator>
  <cp:lastModifiedBy>ольга</cp:lastModifiedBy>
  <cp:revision>61</cp:revision>
  <dcterms:created xsi:type="dcterms:W3CDTF">2010-01-17T08:56:52Z</dcterms:created>
  <dcterms:modified xsi:type="dcterms:W3CDTF">2012-01-05T17:40:17Z</dcterms:modified>
</cp:coreProperties>
</file>