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66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972CE-12EF-4693-84DA-8AF01480458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BD8FFCA-65AC-4373-AED1-D53E48A7DB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Цвет серебристо-белый</a:t>
          </a:r>
          <a:endParaRPr lang="ru-RU" sz="1600" dirty="0">
            <a:solidFill>
              <a:schemeClr val="tx1"/>
            </a:solidFill>
          </a:endParaRPr>
        </a:p>
      </dgm:t>
    </dgm:pt>
    <dgm:pt modelId="{18994C04-F18D-46BA-9822-FE7B7E61854B}" type="parTrans" cxnId="{5DE38076-6F66-4A6E-BADD-85C4858F2764}">
      <dgm:prSet/>
      <dgm:spPr/>
      <dgm:t>
        <a:bodyPr/>
        <a:lstStyle/>
        <a:p>
          <a:endParaRPr lang="ru-RU" sz="1600"/>
        </a:p>
      </dgm:t>
    </dgm:pt>
    <dgm:pt modelId="{F1E00ED4-1E29-4D64-B56C-0E74C53D2306}" type="sibTrans" cxnId="{5DE38076-6F66-4A6E-BADD-85C4858F2764}">
      <dgm:prSet/>
      <dgm:spPr/>
      <dgm:t>
        <a:bodyPr/>
        <a:lstStyle/>
        <a:p>
          <a:endParaRPr lang="ru-RU" sz="1600"/>
        </a:p>
      </dgm:t>
    </dgm:pt>
    <dgm:pt modelId="{217327F8-99C8-476F-973F-F0FBB0EA310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Плотность алюминия 2,7 г/см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3</a:t>
          </a:r>
          <a:endParaRPr lang="ru-RU" sz="1600" dirty="0">
            <a:solidFill>
              <a:schemeClr val="tx1"/>
            </a:solidFill>
          </a:endParaRPr>
        </a:p>
      </dgm:t>
    </dgm:pt>
    <dgm:pt modelId="{14B8C6D4-E847-498A-A8BC-9DCDCDD2B70A}" type="parTrans" cxnId="{04C1287B-BDE7-4025-949D-1BC29FE752FA}">
      <dgm:prSet/>
      <dgm:spPr/>
      <dgm:t>
        <a:bodyPr/>
        <a:lstStyle/>
        <a:p>
          <a:endParaRPr lang="ru-RU" sz="1600"/>
        </a:p>
      </dgm:t>
    </dgm:pt>
    <dgm:pt modelId="{3775D1FE-98AE-41F2-B9E9-B61DD19CB43D}" type="sibTrans" cxnId="{04C1287B-BDE7-4025-949D-1BC29FE752FA}">
      <dgm:prSet/>
      <dgm:spPr/>
      <dgm:t>
        <a:bodyPr/>
        <a:lstStyle/>
        <a:p>
          <a:endParaRPr lang="ru-RU" sz="1600"/>
        </a:p>
      </dgm:t>
    </dgm:pt>
    <dgm:pt modelId="{71475A3A-72AC-4747-BADB-D74FDE69025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Температура плавления 660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0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</a:t>
          </a:r>
          <a:endParaRPr lang="ru-RU" sz="1600" dirty="0">
            <a:solidFill>
              <a:schemeClr val="tx1"/>
            </a:solidFill>
          </a:endParaRPr>
        </a:p>
      </dgm:t>
    </dgm:pt>
    <dgm:pt modelId="{8BEC3D7F-B15F-48C5-94E3-75736C4E4337}" type="parTrans" cxnId="{AA0BF4B7-AAFC-47AF-9520-47A0DC948882}">
      <dgm:prSet/>
      <dgm:spPr/>
      <dgm:t>
        <a:bodyPr/>
        <a:lstStyle/>
        <a:p>
          <a:endParaRPr lang="ru-RU" sz="1600"/>
        </a:p>
      </dgm:t>
    </dgm:pt>
    <dgm:pt modelId="{C6E4539D-7698-430A-82F4-C0AFE80BB761}" type="sibTrans" cxnId="{AA0BF4B7-AAFC-47AF-9520-47A0DC948882}">
      <dgm:prSet/>
      <dgm:spPr/>
      <dgm:t>
        <a:bodyPr/>
        <a:lstStyle/>
        <a:p>
          <a:endParaRPr lang="ru-RU" sz="1600"/>
        </a:p>
      </dgm:t>
    </dgm:pt>
    <dgm:pt modelId="{698B23B6-30C5-4777-96DE-ED140F4D78A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Температура кипения 2467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0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</a:t>
          </a:r>
          <a:endParaRPr lang="ru-RU" sz="1600" dirty="0">
            <a:solidFill>
              <a:schemeClr val="tx1"/>
            </a:solidFill>
          </a:endParaRPr>
        </a:p>
      </dgm:t>
    </dgm:pt>
    <dgm:pt modelId="{348FC2B3-3846-43F7-973F-ECA51D18DD55}" type="parTrans" cxnId="{714C3745-CA33-463C-BF90-78E3B8BD5DD5}">
      <dgm:prSet/>
      <dgm:spPr/>
      <dgm:t>
        <a:bodyPr/>
        <a:lstStyle/>
        <a:p>
          <a:endParaRPr lang="ru-RU" sz="1600"/>
        </a:p>
      </dgm:t>
    </dgm:pt>
    <dgm:pt modelId="{00282591-5C65-4409-9473-77C0445E48A8}" type="sibTrans" cxnId="{714C3745-CA33-463C-BF90-78E3B8BD5DD5}">
      <dgm:prSet/>
      <dgm:spPr/>
      <dgm:t>
        <a:bodyPr/>
        <a:lstStyle/>
        <a:p>
          <a:endParaRPr lang="ru-RU" sz="1600"/>
        </a:p>
      </dgm:t>
    </dgm:pt>
    <dgm:pt modelId="{5A6F141F-DF8E-44B8-974C-BCBCB13310B3}">
      <dgm:prSet phldrT="[Текст]" custT="1"/>
      <dgm:spPr/>
      <dgm:t>
        <a:bodyPr/>
        <a:lstStyle/>
        <a:p>
          <a:r>
            <a:rPr lang="ru-RU" sz="1600" b="1" dirty="0" smtClean="0"/>
            <a:t>Высокая пластичность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166EDA1-C09E-4DD2-A22A-188BE5201792}" type="parTrans" cxnId="{ED930533-FED2-4647-A734-9CFE76C3B272}">
      <dgm:prSet/>
      <dgm:spPr/>
      <dgm:t>
        <a:bodyPr/>
        <a:lstStyle/>
        <a:p>
          <a:endParaRPr lang="ru-RU" sz="1600"/>
        </a:p>
      </dgm:t>
    </dgm:pt>
    <dgm:pt modelId="{CE360FB9-9F89-49E1-BCFA-15FF18AF9029}" type="sibTrans" cxnId="{ED930533-FED2-4647-A734-9CFE76C3B272}">
      <dgm:prSet/>
      <dgm:spPr/>
      <dgm:t>
        <a:bodyPr/>
        <a:lstStyle/>
        <a:p>
          <a:endParaRPr lang="ru-RU" sz="1600"/>
        </a:p>
      </dgm:t>
    </dgm:pt>
    <dgm:pt modelId="{A164EA59-F9F4-48BB-BAC3-13DDB11B0B87}">
      <dgm:prSet phldrT="[Текст]" custT="1"/>
      <dgm:spPr/>
      <dgm:t>
        <a:bodyPr/>
        <a:lstStyle/>
        <a:p>
          <a:r>
            <a:rPr lang="ru-RU" sz="1600" b="1" dirty="0" smtClean="0"/>
            <a:t>Высокая электропроводность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87765B1-9F1D-4E90-A43F-CC88704567F0}" type="parTrans" cxnId="{ACC0095A-0754-418C-A434-8C44F932E454}">
      <dgm:prSet/>
      <dgm:spPr/>
      <dgm:t>
        <a:bodyPr/>
        <a:lstStyle/>
        <a:p>
          <a:endParaRPr lang="ru-RU" sz="1600"/>
        </a:p>
      </dgm:t>
    </dgm:pt>
    <dgm:pt modelId="{A031EC70-0118-4ED9-B584-A7715D2EFD1D}" type="sibTrans" cxnId="{ACC0095A-0754-418C-A434-8C44F932E454}">
      <dgm:prSet/>
      <dgm:spPr/>
      <dgm:t>
        <a:bodyPr/>
        <a:lstStyle/>
        <a:p>
          <a:endParaRPr lang="ru-RU" sz="1600"/>
        </a:p>
      </dgm:t>
    </dgm:pt>
    <dgm:pt modelId="{DA051786-EAC9-4182-9F41-016C77D014B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Высокая теплопроводность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E3333E4C-0B8C-4E22-AF51-574472AA8D69}" type="parTrans" cxnId="{522C2477-4793-4709-BB04-E311ADB5F77B}">
      <dgm:prSet/>
      <dgm:spPr/>
      <dgm:t>
        <a:bodyPr/>
        <a:lstStyle/>
        <a:p>
          <a:endParaRPr lang="ru-RU" sz="1600"/>
        </a:p>
      </dgm:t>
    </dgm:pt>
    <dgm:pt modelId="{DAF3BF1A-52C8-4FC7-BE00-A067933BCBBE}" type="sibTrans" cxnId="{522C2477-4793-4709-BB04-E311ADB5F77B}">
      <dgm:prSet/>
      <dgm:spPr/>
      <dgm:t>
        <a:bodyPr/>
        <a:lstStyle/>
        <a:p>
          <a:endParaRPr lang="ru-RU" sz="1600"/>
        </a:p>
      </dgm:t>
    </dgm:pt>
    <dgm:pt modelId="{F2385F5F-C536-456A-87EA-0921CFBA6B7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Высокая светоотражательная способность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944E4479-49F9-4381-A62E-6CCE0EE90BE2}" type="parTrans" cxnId="{C656074F-D599-432C-9548-E99E5DDE73B3}">
      <dgm:prSet/>
      <dgm:spPr/>
      <dgm:t>
        <a:bodyPr/>
        <a:lstStyle/>
        <a:p>
          <a:endParaRPr lang="ru-RU" sz="1600"/>
        </a:p>
      </dgm:t>
    </dgm:pt>
    <dgm:pt modelId="{A2A42BB2-30F7-4417-BBF5-44EF824D2A08}" type="sibTrans" cxnId="{C656074F-D599-432C-9548-E99E5DDE73B3}">
      <dgm:prSet/>
      <dgm:spPr/>
      <dgm:t>
        <a:bodyPr/>
        <a:lstStyle/>
        <a:p>
          <a:endParaRPr lang="ru-RU" sz="1600"/>
        </a:p>
      </dgm:t>
    </dgm:pt>
    <dgm:pt modelId="{394B1619-93FD-4438-A8D0-CC1184341F9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Сплавы</a:t>
          </a:r>
          <a:endParaRPr lang="ru-RU" sz="1600" b="1" dirty="0">
            <a:solidFill>
              <a:schemeClr val="tx1"/>
            </a:solidFill>
          </a:endParaRPr>
        </a:p>
      </dgm:t>
    </dgm:pt>
    <dgm:pt modelId="{34B81A47-9C1C-4D3E-BD99-5EEB8A641E00}" type="parTrans" cxnId="{5C59F1CA-FB8F-4A06-B909-41201EEF0573}">
      <dgm:prSet/>
      <dgm:spPr/>
      <dgm:t>
        <a:bodyPr/>
        <a:lstStyle/>
        <a:p>
          <a:endParaRPr lang="ru-RU" sz="1600"/>
        </a:p>
      </dgm:t>
    </dgm:pt>
    <dgm:pt modelId="{6653452F-39E1-433F-B693-5A9F93769D9E}" type="sibTrans" cxnId="{5C59F1CA-FB8F-4A06-B909-41201EEF0573}">
      <dgm:prSet/>
      <dgm:spPr/>
      <dgm:t>
        <a:bodyPr/>
        <a:lstStyle/>
        <a:p>
          <a:endParaRPr lang="ru-RU" sz="1600"/>
        </a:p>
      </dgm:t>
    </dgm:pt>
    <dgm:pt modelId="{B3CE2E86-AFB2-4D8D-94E0-10DCA8D12CE6}" type="pres">
      <dgm:prSet presAssocID="{C80972CE-12EF-4693-84DA-8AF014804581}" presName="compositeShape" presStyleCnt="0">
        <dgm:presLayoutVars>
          <dgm:dir/>
          <dgm:resizeHandles/>
        </dgm:presLayoutVars>
      </dgm:prSet>
      <dgm:spPr/>
    </dgm:pt>
    <dgm:pt modelId="{208E0684-D8E5-41C0-96C7-55D358E93018}" type="pres">
      <dgm:prSet presAssocID="{C80972CE-12EF-4693-84DA-8AF014804581}" presName="pyramid" presStyleLbl="node1" presStyleIdx="0" presStyleCnt="1" custLinFactNeighborX="-63" custLinFactNeighborY="7812"/>
      <dgm:spPr/>
    </dgm:pt>
    <dgm:pt modelId="{9DA500A2-0D5A-48EF-9460-81A18FF48F5B}" type="pres">
      <dgm:prSet presAssocID="{C80972CE-12EF-4693-84DA-8AF014804581}" presName="theList" presStyleCnt="0"/>
      <dgm:spPr/>
    </dgm:pt>
    <dgm:pt modelId="{11915EB8-58BA-4027-97A8-DEE18FF32D1B}" type="pres">
      <dgm:prSet presAssocID="{EBD8FFCA-65AC-4373-AED1-D53E48A7DB67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447A4-90C7-4EE8-AB6D-52CD1CEB6CF9}" type="pres">
      <dgm:prSet presAssocID="{EBD8FFCA-65AC-4373-AED1-D53E48A7DB67}" presName="aSpace" presStyleCnt="0"/>
      <dgm:spPr/>
    </dgm:pt>
    <dgm:pt modelId="{F61C7C9D-42B4-4001-A8C7-7AF9FDD66FC9}" type="pres">
      <dgm:prSet presAssocID="{217327F8-99C8-476F-973F-F0FBB0EA3102}" presName="aNode" presStyleLbl="fgAcc1" presStyleIdx="1" presStyleCnt="9" custScaleX="12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4474A-9A29-442C-8BAB-6AB0C9719AD2}" type="pres">
      <dgm:prSet presAssocID="{217327F8-99C8-476F-973F-F0FBB0EA3102}" presName="aSpace" presStyleCnt="0"/>
      <dgm:spPr/>
    </dgm:pt>
    <dgm:pt modelId="{D71DC99F-5436-41F3-82F7-A9322700AFF1}" type="pres">
      <dgm:prSet presAssocID="{71475A3A-72AC-4747-BADB-D74FDE69025D}" presName="aNode" presStyleLbl="fgAcc1" presStyleIdx="2" presStyleCnt="9" custScaleX="123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82714-029C-4D0F-ADE9-0298C0F60DE6}" type="pres">
      <dgm:prSet presAssocID="{71475A3A-72AC-4747-BADB-D74FDE69025D}" presName="aSpace" presStyleCnt="0"/>
      <dgm:spPr/>
    </dgm:pt>
    <dgm:pt modelId="{74FAD564-748B-4901-A40E-0A711F98E463}" type="pres">
      <dgm:prSet presAssocID="{698B23B6-30C5-4777-96DE-ED140F4D78A0}" presName="aNode" presStyleLbl="fgAcc1" presStyleIdx="3" presStyleCnt="9" custScaleX="124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86E81-3620-4968-A628-A9B7BAD1B486}" type="pres">
      <dgm:prSet presAssocID="{698B23B6-30C5-4777-96DE-ED140F4D78A0}" presName="aSpace" presStyleCnt="0"/>
      <dgm:spPr/>
    </dgm:pt>
    <dgm:pt modelId="{5350A17D-EE7F-4D32-A787-3BA754B7A97D}" type="pres">
      <dgm:prSet presAssocID="{5A6F141F-DF8E-44B8-974C-BCBCB13310B3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BCF85-52A0-4D87-B58A-6AC176818D8F}" type="pres">
      <dgm:prSet presAssocID="{5A6F141F-DF8E-44B8-974C-BCBCB13310B3}" presName="aSpace" presStyleCnt="0"/>
      <dgm:spPr/>
    </dgm:pt>
    <dgm:pt modelId="{58091B54-C0A7-4A11-AF0A-C7F976CF08BF}" type="pres">
      <dgm:prSet presAssocID="{A164EA59-F9F4-48BB-BAC3-13DDB11B0B87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384D1-2A75-45B0-A5AB-D0C2F6DE1B27}" type="pres">
      <dgm:prSet presAssocID="{A164EA59-F9F4-48BB-BAC3-13DDB11B0B87}" presName="aSpace" presStyleCnt="0"/>
      <dgm:spPr/>
    </dgm:pt>
    <dgm:pt modelId="{7FBDFD4C-0CD9-44B6-9F0E-B78B702B3EE3}" type="pres">
      <dgm:prSet presAssocID="{DA051786-EAC9-4182-9F41-016C77D014B1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9B375-8890-4F9E-A409-D01953E87B01}" type="pres">
      <dgm:prSet presAssocID="{DA051786-EAC9-4182-9F41-016C77D014B1}" presName="aSpace" presStyleCnt="0"/>
      <dgm:spPr/>
    </dgm:pt>
    <dgm:pt modelId="{8F156FB4-7BAD-4D08-B5C0-3B0FFB3F34B8}" type="pres">
      <dgm:prSet presAssocID="{F2385F5F-C536-456A-87EA-0921CFBA6B7B}" presName="aNode" presStyleLbl="fgAcc1" presStyleIdx="7" presStyleCnt="9" custScaleX="14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997E7-1F6D-4BFB-851B-CB0660A50924}" type="pres">
      <dgm:prSet presAssocID="{F2385F5F-C536-456A-87EA-0921CFBA6B7B}" presName="aSpace" presStyleCnt="0"/>
      <dgm:spPr/>
    </dgm:pt>
    <dgm:pt modelId="{31B764C7-7E68-454E-98D0-882A28886641}" type="pres">
      <dgm:prSet presAssocID="{394B1619-93FD-4438-A8D0-CC1184341F95}" presName="aNode" presStyleLbl="f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6774C-59E1-4B65-B165-18F86E365FE9}" type="pres">
      <dgm:prSet presAssocID="{394B1619-93FD-4438-A8D0-CC1184341F95}" presName="aSpace" presStyleCnt="0"/>
      <dgm:spPr/>
    </dgm:pt>
  </dgm:ptLst>
  <dgm:cxnLst>
    <dgm:cxn modelId="{522C2477-4793-4709-BB04-E311ADB5F77B}" srcId="{C80972CE-12EF-4693-84DA-8AF014804581}" destId="{DA051786-EAC9-4182-9F41-016C77D014B1}" srcOrd="6" destOrd="0" parTransId="{E3333E4C-0B8C-4E22-AF51-574472AA8D69}" sibTransId="{DAF3BF1A-52C8-4FC7-BE00-A067933BCBBE}"/>
    <dgm:cxn modelId="{1CE46204-C187-446A-A6E0-7258E10830D7}" type="presOf" srcId="{5A6F141F-DF8E-44B8-974C-BCBCB13310B3}" destId="{5350A17D-EE7F-4D32-A787-3BA754B7A97D}" srcOrd="0" destOrd="0" presId="urn:microsoft.com/office/officeart/2005/8/layout/pyramid2"/>
    <dgm:cxn modelId="{CC28C3B0-B66F-4368-A8A8-9ED6568A9835}" type="presOf" srcId="{C80972CE-12EF-4693-84DA-8AF014804581}" destId="{B3CE2E86-AFB2-4D8D-94E0-10DCA8D12CE6}" srcOrd="0" destOrd="0" presId="urn:microsoft.com/office/officeart/2005/8/layout/pyramid2"/>
    <dgm:cxn modelId="{04C1287B-BDE7-4025-949D-1BC29FE752FA}" srcId="{C80972CE-12EF-4693-84DA-8AF014804581}" destId="{217327F8-99C8-476F-973F-F0FBB0EA3102}" srcOrd="1" destOrd="0" parTransId="{14B8C6D4-E847-498A-A8BC-9DCDCDD2B70A}" sibTransId="{3775D1FE-98AE-41F2-B9E9-B61DD19CB43D}"/>
    <dgm:cxn modelId="{5DE38076-6F66-4A6E-BADD-85C4858F2764}" srcId="{C80972CE-12EF-4693-84DA-8AF014804581}" destId="{EBD8FFCA-65AC-4373-AED1-D53E48A7DB67}" srcOrd="0" destOrd="0" parTransId="{18994C04-F18D-46BA-9822-FE7B7E61854B}" sibTransId="{F1E00ED4-1E29-4D64-B56C-0E74C53D2306}"/>
    <dgm:cxn modelId="{1E7FF19F-91CE-402C-A63A-4D9CD67907DD}" type="presOf" srcId="{A164EA59-F9F4-48BB-BAC3-13DDB11B0B87}" destId="{58091B54-C0A7-4A11-AF0A-C7F976CF08BF}" srcOrd="0" destOrd="0" presId="urn:microsoft.com/office/officeart/2005/8/layout/pyramid2"/>
    <dgm:cxn modelId="{AA0BF4B7-AAFC-47AF-9520-47A0DC948882}" srcId="{C80972CE-12EF-4693-84DA-8AF014804581}" destId="{71475A3A-72AC-4747-BADB-D74FDE69025D}" srcOrd="2" destOrd="0" parTransId="{8BEC3D7F-B15F-48C5-94E3-75736C4E4337}" sibTransId="{C6E4539D-7698-430A-82F4-C0AFE80BB761}"/>
    <dgm:cxn modelId="{BE2DA2C7-E454-4E17-A4B4-CA11817BE72C}" type="presOf" srcId="{71475A3A-72AC-4747-BADB-D74FDE69025D}" destId="{D71DC99F-5436-41F3-82F7-A9322700AFF1}" srcOrd="0" destOrd="0" presId="urn:microsoft.com/office/officeart/2005/8/layout/pyramid2"/>
    <dgm:cxn modelId="{ED930533-FED2-4647-A734-9CFE76C3B272}" srcId="{C80972CE-12EF-4693-84DA-8AF014804581}" destId="{5A6F141F-DF8E-44B8-974C-BCBCB13310B3}" srcOrd="4" destOrd="0" parTransId="{2166EDA1-C09E-4DD2-A22A-188BE5201792}" sibTransId="{CE360FB9-9F89-49E1-BCFA-15FF18AF9029}"/>
    <dgm:cxn modelId="{0942E464-0DA3-46E8-869D-C1DAB2D6D5F1}" type="presOf" srcId="{698B23B6-30C5-4777-96DE-ED140F4D78A0}" destId="{74FAD564-748B-4901-A40E-0A711F98E463}" srcOrd="0" destOrd="0" presId="urn:microsoft.com/office/officeart/2005/8/layout/pyramid2"/>
    <dgm:cxn modelId="{7AF6FC3D-F309-47DF-87D2-4A71C104CA77}" type="presOf" srcId="{EBD8FFCA-65AC-4373-AED1-D53E48A7DB67}" destId="{11915EB8-58BA-4027-97A8-DEE18FF32D1B}" srcOrd="0" destOrd="0" presId="urn:microsoft.com/office/officeart/2005/8/layout/pyramid2"/>
    <dgm:cxn modelId="{714C3745-CA33-463C-BF90-78E3B8BD5DD5}" srcId="{C80972CE-12EF-4693-84DA-8AF014804581}" destId="{698B23B6-30C5-4777-96DE-ED140F4D78A0}" srcOrd="3" destOrd="0" parTransId="{348FC2B3-3846-43F7-973F-ECA51D18DD55}" sibTransId="{00282591-5C65-4409-9473-77C0445E48A8}"/>
    <dgm:cxn modelId="{FBA84BE6-AA48-473C-8134-9D896E904C78}" type="presOf" srcId="{DA051786-EAC9-4182-9F41-016C77D014B1}" destId="{7FBDFD4C-0CD9-44B6-9F0E-B78B702B3EE3}" srcOrd="0" destOrd="0" presId="urn:microsoft.com/office/officeart/2005/8/layout/pyramid2"/>
    <dgm:cxn modelId="{733CC9DD-75A0-4312-A7B3-81C6D5844B91}" type="presOf" srcId="{217327F8-99C8-476F-973F-F0FBB0EA3102}" destId="{F61C7C9D-42B4-4001-A8C7-7AF9FDD66FC9}" srcOrd="0" destOrd="0" presId="urn:microsoft.com/office/officeart/2005/8/layout/pyramid2"/>
    <dgm:cxn modelId="{3076C673-D5F5-4B16-B2D1-D067631EF8B0}" type="presOf" srcId="{394B1619-93FD-4438-A8D0-CC1184341F95}" destId="{31B764C7-7E68-454E-98D0-882A28886641}" srcOrd="0" destOrd="0" presId="urn:microsoft.com/office/officeart/2005/8/layout/pyramid2"/>
    <dgm:cxn modelId="{C656074F-D599-432C-9548-E99E5DDE73B3}" srcId="{C80972CE-12EF-4693-84DA-8AF014804581}" destId="{F2385F5F-C536-456A-87EA-0921CFBA6B7B}" srcOrd="7" destOrd="0" parTransId="{944E4479-49F9-4381-A62E-6CCE0EE90BE2}" sibTransId="{A2A42BB2-30F7-4417-BBF5-44EF824D2A08}"/>
    <dgm:cxn modelId="{5C59F1CA-FB8F-4A06-B909-41201EEF0573}" srcId="{C80972CE-12EF-4693-84DA-8AF014804581}" destId="{394B1619-93FD-4438-A8D0-CC1184341F95}" srcOrd="8" destOrd="0" parTransId="{34B81A47-9C1C-4D3E-BD99-5EEB8A641E00}" sibTransId="{6653452F-39E1-433F-B693-5A9F93769D9E}"/>
    <dgm:cxn modelId="{1FB39451-F515-4B6A-B18F-86D2A5FC20F9}" type="presOf" srcId="{F2385F5F-C536-456A-87EA-0921CFBA6B7B}" destId="{8F156FB4-7BAD-4D08-B5C0-3B0FFB3F34B8}" srcOrd="0" destOrd="0" presId="urn:microsoft.com/office/officeart/2005/8/layout/pyramid2"/>
    <dgm:cxn modelId="{ACC0095A-0754-418C-A434-8C44F932E454}" srcId="{C80972CE-12EF-4693-84DA-8AF014804581}" destId="{A164EA59-F9F4-48BB-BAC3-13DDB11B0B87}" srcOrd="5" destOrd="0" parTransId="{487765B1-9F1D-4E90-A43F-CC88704567F0}" sibTransId="{A031EC70-0118-4ED9-B584-A7715D2EFD1D}"/>
    <dgm:cxn modelId="{7E45CCC1-55C7-4C64-8B18-3D7675E06D98}" type="presParOf" srcId="{B3CE2E86-AFB2-4D8D-94E0-10DCA8D12CE6}" destId="{208E0684-D8E5-41C0-96C7-55D358E93018}" srcOrd="0" destOrd="0" presId="urn:microsoft.com/office/officeart/2005/8/layout/pyramid2"/>
    <dgm:cxn modelId="{7853E1C0-AC17-41AB-B1FD-8E20A7621484}" type="presParOf" srcId="{B3CE2E86-AFB2-4D8D-94E0-10DCA8D12CE6}" destId="{9DA500A2-0D5A-48EF-9460-81A18FF48F5B}" srcOrd="1" destOrd="0" presId="urn:microsoft.com/office/officeart/2005/8/layout/pyramid2"/>
    <dgm:cxn modelId="{515C1CB8-83E0-4445-A702-3A3BBCC07655}" type="presParOf" srcId="{9DA500A2-0D5A-48EF-9460-81A18FF48F5B}" destId="{11915EB8-58BA-4027-97A8-DEE18FF32D1B}" srcOrd="0" destOrd="0" presId="urn:microsoft.com/office/officeart/2005/8/layout/pyramid2"/>
    <dgm:cxn modelId="{63FBEF1A-8228-4F73-B478-24852DC0C0B8}" type="presParOf" srcId="{9DA500A2-0D5A-48EF-9460-81A18FF48F5B}" destId="{948447A4-90C7-4EE8-AB6D-52CD1CEB6CF9}" srcOrd="1" destOrd="0" presId="urn:microsoft.com/office/officeart/2005/8/layout/pyramid2"/>
    <dgm:cxn modelId="{D1485C77-1518-41C6-AC2E-DEC7B4FF77B4}" type="presParOf" srcId="{9DA500A2-0D5A-48EF-9460-81A18FF48F5B}" destId="{F61C7C9D-42B4-4001-A8C7-7AF9FDD66FC9}" srcOrd="2" destOrd="0" presId="urn:microsoft.com/office/officeart/2005/8/layout/pyramid2"/>
    <dgm:cxn modelId="{FBB03609-2116-497A-AF16-31EB8FF1F63F}" type="presParOf" srcId="{9DA500A2-0D5A-48EF-9460-81A18FF48F5B}" destId="{75D4474A-9A29-442C-8BAB-6AB0C9719AD2}" srcOrd="3" destOrd="0" presId="urn:microsoft.com/office/officeart/2005/8/layout/pyramid2"/>
    <dgm:cxn modelId="{7D0CB34B-505C-4723-96B1-55A055F8EE41}" type="presParOf" srcId="{9DA500A2-0D5A-48EF-9460-81A18FF48F5B}" destId="{D71DC99F-5436-41F3-82F7-A9322700AFF1}" srcOrd="4" destOrd="0" presId="urn:microsoft.com/office/officeart/2005/8/layout/pyramid2"/>
    <dgm:cxn modelId="{3C37E449-D405-4C8B-B147-62D3B52B63B2}" type="presParOf" srcId="{9DA500A2-0D5A-48EF-9460-81A18FF48F5B}" destId="{6B182714-029C-4D0F-ADE9-0298C0F60DE6}" srcOrd="5" destOrd="0" presId="urn:microsoft.com/office/officeart/2005/8/layout/pyramid2"/>
    <dgm:cxn modelId="{95097271-6067-47E9-A1CE-B481AECE99A1}" type="presParOf" srcId="{9DA500A2-0D5A-48EF-9460-81A18FF48F5B}" destId="{74FAD564-748B-4901-A40E-0A711F98E463}" srcOrd="6" destOrd="0" presId="urn:microsoft.com/office/officeart/2005/8/layout/pyramid2"/>
    <dgm:cxn modelId="{4B688CAE-A1FD-4FBF-8681-9F95097C560C}" type="presParOf" srcId="{9DA500A2-0D5A-48EF-9460-81A18FF48F5B}" destId="{CB086E81-3620-4968-A628-A9B7BAD1B486}" srcOrd="7" destOrd="0" presId="urn:microsoft.com/office/officeart/2005/8/layout/pyramid2"/>
    <dgm:cxn modelId="{8ED6D22E-3A1C-434A-80D7-CAC2C47D2A9A}" type="presParOf" srcId="{9DA500A2-0D5A-48EF-9460-81A18FF48F5B}" destId="{5350A17D-EE7F-4D32-A787-3BA754B7A97D}" srcOrd="8" destOrd="0" presId="urn:microsoft.com/office/officeart/2005/8/layout/pyramid2"/>
    <dgm:cxn modelId="{47218B39-6A9D-4DD4-85D5-80526C91F0F1}" type="presParOf" srcId="{9DA500A2-0D5A-48EF-9460-81A18FF48F5B}" destId="{893BCF85-52A0-4D87-B58A-6AC176818D8F}" srcOrd="9" destOrd="0" presId="urn:microsoft.com/office/officeart/2005/8/layout/pyramid2"/>
    <dgm:cxn modelId="{11558886-074D-4E57-831E-2A0C5C765BA9}" type="presParOf" srcId="{9DA500A2-0D5A-48EF-9460-81A18FF48F5B}" destId="{58091B54-C0A7-4A11-AF0A-C7F976CF08BF}" srcOrd="10" destOrd="0" presId="urn:microsoft.com/office/officeart/2005/8/layout/pyramid2"/>
    <dgm:cxn modelId="{39F3FB9C-AAF3-46C0-AF9A-12A6278CE314}" type="presParOf" srcId="{9DA500A2-0D5A-48EF-9460-81A18FF48F5B}" destId="{185384D1-2A75-45B0-A5AB-D0C2F6DE1B27}" srcOrd="11" destOrd="0" presId="urn:microsoft.com/office/officeart/2005/8/layout/pyramid2"/>
    <dgm:cxn modelId="{7BBFEC8B-2EC9-4916-9A61-C3734A9B0B04}" type="presParOf" srcId="{9DA500A2-0D5A-48EF-9460-81A18FF48F5B}" destId="{7FBDFD4C-0CD9-44B6-9F0E-B78B702B3EE3}" srcOrd="12" destOrd="0" presId="urn:microsoft.com/office/officeart/2005/8/layout/pyramid2"/>
    <dgm:cxn modelId="{174759C9-8FA5-4670-AD89-C403CF802C33}" type="presParOf" srcId="{9DA500A2-0D5A-48EF-9460-81A18FF48F5B}" destId="{A3A9B375-8890-4F9E-A409-D01953E87B01}" srcOrd="13" destOrd="0" presId="urn:microsoft.com/office/officeart/2005/8/layout/pyramid2"/>
    <dgm:cxn modelId="{F8BBF3A2-769A-4551-9BC1-20C614E1B782}" type="presParOf" srcId="{9DA500A2-0D5A-48EF-9460-81A18FF48F5B}" destId="{8F156FB4-7BAD-4D08-B5C0-3B0FFB3F34B8}" srcOrd="14" destOrd="0" presId="urn:microsoft.com/office/officeart/2005/8/layout/pyramid2"/>
    <dgm:cxn modelId="{6237D2D0-299E-4A9C-BB51-C4E50A999E9C}" type="presParOf" srcId="{9DA500A2-0D5A-48EF-9460-81A18FF48F5B}" destId="{F36997E7-1F6D-4BFB-851B-CB0660A50924}" srcOrd="15" destOrd="0" presId="urn:microsoft.com/office/officeart/2005/8/layout/pyramid2"/>
    <dgm:cxn modelId="{51223634-D3E4-4403-8556-7A7EC2507B45}" type="presParOf" srcId="{9DA500A2-0D5A-48EF-9460-81A18FF48F5B}" destId="{31B764C7-7E68-454E-98D0-882A28886641}" srcOrd="16" destOrd="0" presId="urn:microsoft.com/office/officeart/2005/8/layout/pyramid2"/>
    <dgm:cxn modelId="{CE87CFDE-0DAC-482D-9B82-EDB30844372C}" type="presParOf" srcId="{9DA500A2-0D5A-48EF-9460-81A18FF48F5B}" destId="{2F66774C-59E1-4B65-B165-18F86E365FE9}" srcOrd="1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52D13-9709-4A40-8441-C099F7BD63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B6B72-760B-42E7-8D10-EFF7C95E0DBA}">
      <dgm:prSet phldrT="[Текст]"/>
      <dgm:spPr>
        <a:solidFill>
          <a:srgbClr val="FF6699"/>
        </a:solidFill>
      </dgm:spPr>
      <dgm:t>
        <a:bodyPr/>
        <a:lstStyle/>
        <a:p>
          <a:r>
            <a:rPr lang="ru-RU" dirty="0" smtClean="0">
              <a:solidFill>
                <a:srgbClr val="2F2F91"/>
              </a:solidFill>
              <a:latin typeface="Baskerville Old Face" pitchFamily="18" charset="0"/>
            </a:rPr>
            <a:t>Является </a:t>
          </a:r>
          <a:r>
            <a:rPr lang="ru-RU" dirty="0" err="1" smtClean="0">
              <a:solidFill>
                <a:srgbClr val="2F2F91"/>
              </a:solidFill>
              <a:latin typeface="Baskerville Old Face" pitchFamily="18" charset="0"/>
            </a:rPr>
            <a:t>амфотерным</a:t>
          </a:r>
          <a:r>
            <a:rPr lang="ru-RU" dirty="0" smtClean="0">
              <a:solidFill>
                <a:srgbClr val="2F2F91"/>
              </a:solidFill>
              <a:latin typeface="Baskerville Old Face" pitchFamily="18" charset="0"/>
            </a:rPr>
            <a:t> элементом: взаимодействует с кислотами и со щелочами</a:t>
          </a:r>
          <a:endParaRPr lang="ru-RU" dirty="0"/>
        </a:p>
      </dgm:t>
    </dgm:pt>
    <dgm:pt modelId="{5F66D32D-78F3-45A3-ACB8-E3A46A0E8628}" type="parTrans" cxnId="{C388C6DB-FB00-4BAA-9861-F44F0CF310A4}">
      <dgm:prSet/>
      <dgm:spPr/>
      <dgm:t>
        <a:bodyPr/>
        <a:lstStyle/>
        <a:p>
          <a:endParaRPr lang="ru-RU"/>
        </a:p>
      </dgm:t>
    </dgm:pt>
    <dgm:pt modelId="{B01F798C-8CEA-4212-B15C-CF950F6F7497}" type="sibTrans" cxnId="{C388C6DB-FB00-4BAA-9861-F44F0CF310A4}">
      <dgm:prSet/>
      <dgm:spPr/>
      <dgm:t>
        <a:bodyPr/>
        <a:lstStyle/>
        <a:p>
          <a:endParaRPr lang="ru-RU"/>
        </a:p>
      </dgm:t>
    </dgm:pt>
    <dgm:pt modelId="{AABFA2D2-C406-4B40-8B40-CC054C0A5E86}">
      <dgm:prSet phldrT="[Текст]"/>
      <dgm:spPr>
        <a:solidFill>
          <a:srgbClr val="FF6699"/>
        </a:solidFill>
      </dgm:spPr>
      <dgm:t>
        <a:bodyPr/>
        <a:lstStyle/>
        <a:p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2Al + 6HCl = 2AlCl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3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 + 3H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endParaRPr lang="ru-RU" dirty="0"/>
        </a:p>
      </dgm:t>
    </dgm:pt>
    <dgm:pt modelId="{9F559315-9E6A-4A25-986C-60C6239A313B}" type="parTrans" cxnId="{6A28C65A-DA90-429B-B011-0C65B84D0E11}">
      <dgm:prSet/>
      <dgm:spPr/>
      <dgm:t>
        <a:bodyPr/>
        <a:lstStyle/>
        <a:p>
          <a:endParaRPr lang="ru-RU"/>
        </a:p>
      </dgm:t>
    </dgm:pt>
    <dgm:pt modelId="{3455DAF1-0530-44E4-87D6-4394D53FE484}" type="sibTrans" cxnId="{6A28C65A-DA90-429B-B011-0C65B84D0E11}">
      <dgm:prSet/>
      <dgm:spPr/>
      <dgm:t>
        <a:bodyPr/>
        <a:lstStyle/>
        <a:p>
          <a:endParaRPr lang="ru-RU"/>
        </a:p>
      </dgm:t>
    </dgm:pt>
    <dgm:pt modelId="{A3455D8B-C52C-4DED-9EB3-D8E1350BE8F3}">
      <dgm:prSet phldrT="[Текст]"/>
      <dgm:spPr>
        <a:solidFill>
          <a:srgbClr val="FF6699"/>
        </a:solidFill>
      </dgm:spPr>
      <dgm:t>
        <a:bodyPr/>
        <a:lstStyle/>
        <a:p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2Al + 2NaOH + 2H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O = 2NaAlO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 + 3H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endParaRPr lang="ru-RU" dirty="0"/>
        </a:p>
      </dgm:t>
    </dgm:pt>
    <dgm:pt modelId="{27D71FF1-BCA2-47E2-9E59-D9DFB081A33A}" type="parTrans" cxnId="{3340E175-997C-44E1-9EFD-018BF2E2CD0E}">
      <dgm:prSet/>
      <dgm:spPr/>
      <dgm:t>
        <a:bodyPr/>
        <a:lstStyle/>
        <a:p>
          <a:endParaRPr lang="ru-RU"/>
        </a:p>
      </dgm:t>
    </dgm:pt>
    <dgm:pt modelId="{064B3D26-DB9F-4A3B-A62F-E224152886D3}" type="sibTrans" cxnId="{3340E175-997C-44E1-9EFD-018BF2E2CD0E}">
      <dgm:prSet/>
      <dgm:spPr/>
      <dgm:t>
        <a:bodyPr/>
        <a:lstStyle/>
        <a:p>
          <a:endParaRPr lang="ru-RU"/>
        </a:p>
      </dgm:t>
    </dgm:pt>
    <dgm:pt modelId="{7C4B3ADB-19E7-4A43-ABE7-5B4093EC141E}" type="pres">
      <dgm:prSet presAssocID="{57952D13-9709-4A40-8441-C099F7BD63A9}" presName="linearFlow" presStyleCnt="0">
        <dgm:presLayoutVars>
          <dgm:dir/>
          <dgm:resizeHandles val="exact"/>
        </dgm:presLayoutVars>
      </dgm:prSet>
      <dgm:spPr/>
    </dgm:pt>
    <dgm:pt modelId="{70701A4F-554D-41B9-8080-BF545B45CC05}" type="pres">
      <dgm:prSet presAssocID="{C14B6B72-760B-42E7-8D10-EFF7C95E0DBA}" presName="composite" presStyleCnt="0"/>
      <dgm:spPr/>
    </dgm:pt>
    <dgm:pt modelId="{8EB920C8-861E-41C3-877B-30830628B35E}" type="pres">
      <dgm:prSet presAssocID="{C14B6B72-760B-42E7-8D10-EFF7C95E0DBA}" presName="imgShp" presStyleLbl="fgImgPlace1" presStyleIdx="0" presStyleCnt="3"/>
      <dgm:spPr>
        <a:solidFill>
          <a:srgbClr val="FF6699"/>
        </a:solidFill>
      </dgm:spPr>
    </dgm:pt>
    <dgm:pt modelId="{931310DF-B648-4E14-B18D-C803FB9D0239}" type="pres">
      <dgm:prSet presAssocID="{C14B6B72-760B-42E7-8D10-EFF7C95E0DB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02D00-2383-4006-8A3C-F53681F4B5B2}" type="pres">
      <dgm:prSet presAssocID="{B01F798C-8CEA-4212-B15C-CF950F6F7497}" presName="spacing" presStyleCnt="0"/>
      <dgm:spPr/>
    </dgm:pt>
    <dgm:pt modelId="{6788D4D7-CE40-4F54-B685-6B4622304065}" type="pres">
      <dgm:prSet presAssocID="{AABFA2D2-C406-4B40-8B40-CC054C0A5E86}" presName="composite" presStyleCnt="0"/>
      <dgm:spPr/>
    </dgm:pt>
    <dgm:pt modelId="{38F53439-2AF8-4083-B3F1-3338AD61DFA6}" type="pres">
      <dgm:prSet presAssocID="{AABFA2D2-C406-4B40-8B40-CC054C0A5E86}" presName="imgShp" presStyleLbl="fgImgPlace1" presStyleIdx="1" presStyleCnt="3"/>
      <dgm:spPr>
        <a:solidFill>
          <a:srgbClr val="FF6699"/>
        </a:solidFill>
      </dgm:spPr>
    </dgm:pt>
    <dgm:pt modelId="{DDB58192-8003-4423-B605-01A9250806CA}" type="pres">
      <dgm:prSet presAssocID="{AABFA2D2-C406-4B40-8B40-CC054C0A5E8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B091F-241C-413E-9FD9-A36CF4D274E7}" type="pres">
      <dgm:prSet presAssocID="{3455DAF1-0530-44E4-87D6-4394D53FE484}" presName="spacing" presStyleCnt="0"/>
      <dgm:spPr/>
    </dgm:pt>
    <dgm:pt modelId="{D08AFD97-8B02-4141-BD54-1C066BF5AED0}" type="pres">
      <dgm:prSet presAssocID="{A3455D8B-C52C-4DED-9EB3-D8E1350BE8F3}" presName="composite" presStyleCnt="0"/>
      <dgm:spPr/>
    </dgm:pt>
    <dgm:pt modelId="{A55A3352-8131-4E71-9D30-0EDEBB4C8DE4}" type="pres">
      <dgm:prSet presAssocID="{A3455D8B-C52C-4DED-9EB3-D8E1350BE8F3}" presName="imgShp" presStyleLbl="fgImgPlace1" presStyleIdx="2" presStyleCnt="3"/>
      <dgm:spPr>
        <a:solidFill>
          <a:srgbClr val="FF6699"/>
        </a:solidFill>
      </dgm:spPr>
    </dgm:pt>
    <dgm:pt modelId="{63CE6359-4AFC-43CC-936C-AB3D7744E91D}" type="pres">
      <dgm:prSet presAssocID="{A3455D8B-C52C-4DED-9EB3-D8E1350BE8F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40E175-997C-44E1-9EFD-018BF2E2CD0E}" srcId="{57952D13-9709-4A40-8441-C099F7BD63A9}" destId="{A3455D8B-C52C-4DED-9EB3-D8E1350BE8F3}" srcOrd="2" destOrd="0" parTransId="{27D71FF1-BCA2-47E2-9E59-D9DFB081A33A}" sibTransId="{064B3D26-DB9F-4A3B-A62F-E224152886D3}"/>
    <dgm:cxn modelId="{C388C6DB-FB00-4BAA-9861-F44F0CF310A4}" srcId="{57952D13-9709-4A40-8441-C099F7BD63A9}" destId="{C14B6B72-760B-42E7-8D10-EFF7C95E0DBA}" srcOrd="0" destOrd="0" parTransId="{5F66D32D-78F3-45A3-ACB8-E3A46A0E8628}" sibTransId="{B01F798C-8CEA-4212-B15C-CF950F6F7497}"/>
    <dgm:cxn modelId="{1F8A2B81-6D1A-4D3D-AECC-CD51CFA903B6}" type="presOf" srcId="{C14B6B72-760B-42E7-8D10-EFF7C95E0DBA}" destId="{931310DF-B648-4E14-B18D-C803FB9D0239}" srcOrd="0" destOrd="0" presId="urn:microsoft.com/office/officeart/2005/8/layout/vList3"/>
    <dgm:cxn modelId="{BB514943-A998-4A3A-81A0-7D23DF7CEE9D}" type="presOf" srcId="{A3455D8B-C52C-4DED-9EB3-D8E1350BE8F3}" destId="{63CE6359-4AFC-43CC-936C-AB3D7744E91D}" srcOrd="0" destOrd="0" presId="urn:microsoft.com/office/officeart/2005/8/layout/vList3"/>
    <dgm:cxn modelId="{63EB7128-ACE1-4978-AECF-4B6D65917004}" type="presOf" srcId="{57952D13-9709-4A40-8441-C099F7BD63A9}" destId="{7C4B3ADB-19E7-4A43-ABE7-5B4093EC141E}" srcOrd="0" destOrd="0" presId="urn:microsoft.com/office/officeart/2005/8/layout/vList3"/>
    <dgm:cxn modelId="{6A28C65A-DA90-429B-B011-0C65B84D0E11}" srcId="{57952D13-9709-4A40-8441-C099F7BD63A9}" destId="{AABFA2D2-C406-4B40-8B40-CC054C0A5E86}" srcOrd="1" destOrd="0" parTransId="{9F559315-9E6A-4A25-986C-60C6239A313B}" sibTransId="{3455DAF1-0530-44E4-87D6-4394D53FE484}"/>
    <dgm:cxn modelId="{12DD7010-3D31-459E-A761-C0EEB39F193F}" type="presOf" srcId="{AABFA2D2-C406-4B40-8B40-CC054C0A5E86}" destId="{DDB58192-8003-4423-B605-01A9250806CA}" srcOrd="0" destOrd="0" presId="urn:microsoft.com/office/officeart/2005/8/layout/vList3"/>
    <dgm:cxn modelId="{A5BC8561-35AB-4E58-A5F8-807E80DD6818}" type="presParOf" srcId="{7C4B3ADB-19E7-4A43-ABE7-5B4093EC141E}" destId="{70701A4F-554D-41B9-8080-BF545B45CC05}" srcOrd="0" destOrd="0" presId="urn:microsoft.com/office/officeart/2005/8/layout/vList3"/>
    <dgm:cxn modelId="{F154BE1C-0373-4FFE-B946-16FD1DBD3E1C}" type="presParOf" srcId="{70701A4F-554D-41B9-8080-BF545B45CC05}" destId="{8EB920C8-861E-41C3-877B-30830628B35E}" srcOrd="0" destOrd="0" presId="urn:microsoft.com/office/officeart/2005/8/layout/vList3"/>
    <dgm:cxn modelId="{7AE6B699-9F13-4435-8D8C-4A9A44CB398F}" type="presParOf" srcId="{70701A4F-554D-41B9-8080-BF545B45CC05}" destId="{931310DF-B648-4E14-B18D-C803FB9D0239}" srcOrd="1" destOrd="0" presId="urn:microsoft.com/office/officeart/2005/8/layout/vList3"/>
    <dgm:cxn modelId="{AD96D264-1747-4783-8828-DFD0FCB86A51}" type="presParOf" srcId="{7C4B3ADB-19E7-4A43-ABE7-5B4093EC141E}" destId="{A8802D00-2383-4006-8A3C-F53681F4B5B2}" srcOrd="1" destOrd="0" presId="urn:microsoft.com/office/officeart/2005/8/layout/vList3"/>
    <dgm:cxn modelId="{03A4EDD7-D32D-4E14-B7FA-331DDED934F7}" type="presParOf" srcId="{7C4B3ADB-19E7-4A43-ABE7-5B4093EC141E}" destId="{6788D4D7-CE40-4F54-B685-6B4622304065}" srcOrd="2" destOrd="0" presId="urn:microsoft.com/office/officeart/2005/8/layout/vList3"/>
    <dgm:cxn modelId="{89F5D9C6-FA66-4046-8AE6-CC46D38E014B}" type="presParOf" srcId="{6788D4D7-CE40-4F54-B685-6B4622304065}" destId="{38F53439-2AF8-4083-B3F1-3338AD61DFA6}" srcOrd="0" destOrd="0" presId="urn:microsoft.com/office/officeart/2005/8/layout/vList3"/>
    <dgm:cxn modelId="{C77DA5E7-43CA-4458-BFCE-41776961F8AF}" type="presParOf" srcId="{6788D4D7-CE40-4F54-B685-6B4622304065}" destId="{DDB58192-8003-4423-B605-01A9250806CA}" srcOrd="1" destOrd="0" presId="urn:microsoft.com/office/officeart/2005/8/layout/vList3"/>
    <dgm:cxn modelId="{6B87152F-2549-4125-AB86-9E5013006FCE}" type="presParOf" srcId="{7C4B3ADB-19E7-4A43-ABE7-5B4093EC141E}" destId="{2BDB091F-241C-413E-9FD9-A36CF4D274E7}" srcOrd="3" destOrd="0" presId="urn:microsoft.com/office/officeart/2005/8/layout/vList3"/>
    <dgm:cxn modelId="{280C19AC-94B5-40A3-ADEE-035901BE0E26}" type="presParOf" srcId="{7C4B3ADB-19E7-4A43-ABE7-5B4093EC141E}" destId="{D08AFD97-8B02-4141-BD54-1C066BF5AED0}" srcOrd="4" destOrd="0" presId="urn:microsoft.com/office/officeart/2005/8/layout/vList3"/>
    <dgm:cxn modelId="{D28F514B-99C1-43E5-96E7-CB2E9FBC2F92}" type="presParOf" srcId="{D08AFD97-8B02-4141-BD54-1C066BF5AED0}" destId="{A55A3352-8131-4E71-9D30-0EDEBB4C8DE4}" srcOrd="0" destOrd="0" presId="urn:microsoft.com/office/officeart/2005/8/layout/vList3"/>
    <dgm:cxn modelId="{F8B72DEC-D782-49A5-B1A7-93FD0BF3EFCD}" type="presParOf" srcId="{D08AFD97-8B02-4141-BD54-1C066BF5AED0}" destId="{63CE6359-4AFC-43CC-936C-AB3D7744E91D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772324-77DD-4EE4-B452-97242812AD2A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ECCFB5-9E13-4EFE-B6BA-D2825BA296EC}">
      <dgm:prSet phldrT="[Текст]"/>
      <dgm:spPr/>
      <dgm:t>
        <a:bodyPr/>
        <a:lstStyle/>
        <a:p>
          <a:r>
            <a:rPr lang="ru-RU" dirty="0" smtClean="0"/>
            <a:t>Сплавы</a:t>
          </a:r>
          <a:endParaRPr lang="ru-RU" dirty="0"/>
        </a:p>
      </dgm:t>
    </dgm:pt>
    <dgm:pt modelId="{65E79136-EA4E-4A9A-881F-ACA6F992E519}" type="parTrans" cxnId="{B8C16895-079E-48CD-BFB6-DD65FB13D9D3}">
      <dgm:prSet/>
      <dgm:spPr/>
      <dgm:t>
        <a:bodyPr/>
        <a:lstStyle/>
        <a:p>
          <a:endParaRPr lang="ru-RU"/>
        </a:p>
      </dgm:t>
    </dgm:pt>
    <dgm:pt modelId="{C3A9A56D-3F75-4A77-8F0C-AEA2B2DFEBBB}" type="sibTrans" cxnId="{B8C16895-079E-48CD-BFB6-DD65FB13D9D3}">
      <dgm:prSet/>
      <dgm:spPr/>
      <dgm:t>
        <a:bodyPr/>
        <a:lstStyle/>
        <a:p>
          <a:endParaRPr lang="ru-RU"/>
        </a:p>
      </dgm:t>
    </dgm:pt>
    <dgm:pt modelId="{331915D3-8FE4-4ECA-B69A-ED423D8140D5}">
      <dgm:prSet phldrT="[Текст]" custT="1"/>
      <dgm:spPr/>
      <dgm:t>
        <a:bodyPr/>
        <a:lstStyle/>
        <a:p>
          <a:r>
            <a:rPr lang="ru-RU" sz="2400" dirty="0" smtClean="0"/>
            <a:t>Пищевая промышленность Е173</a:t>
          </a:r>
          <a:endParaRPr lang="ru-RU" sz="2400" dirty="0"/>
        </a:p>
      </dgm:t>
    </dgm:pt>
    <dgm:pt modelId="{A85706DD-2E66-44F8-86BE-2E54BCCDC6C7}" type="parTrans" cxnId="{113C4892-E961-46E5-A745-48D00051A05F}">
      <dgm:prSet/>
      <dgm:spPr/>
      <dgm:t>
        <a:bodyPr/>
        <a:lstStyle/>
        <a:p>
          <a:endParaRPr lang="ru-RU"/>
        </a:p>
      </dgm:t>
    </dgm:pt>
    <dgm:pt modelId="{BD3872FF-3213-4581-8D70-1694D289D82B}" type="sibTrans" cxnId="{113C4892-E961-46E5-A745-48D00051A05F}">
      <dgm:prSet/>
      <dgm:spPr/>
      <dgm:t>
        <a:bodyPr/>
        <a:lstStyle/>
        <a:p>
          <a:endParaRPr lang="ru-RU"/>
        </a:p>
      </dgm:t>
    </dgm:pt>
    <dgm:pt modelId="{801BF597-7EF7-4A2D-BBDD-35D3F9376CD2}">
      <dgm:prSet phldrT="[Текст]"/>
      <dgm:spPr/>
      <dgm:t>
        <a:bodyPr/>
        <a:lstStyle/>
        <a:p>
          <a:r>
            <a:rPr lang="ru-RU" dirty="0" smtClean="0"/>
            <a:t>Стекловарение</a:t>
          </a:r>
          <a:endParaRPr lang="ru-RU" dirty="0"/>
        </a:p>
      </dgm:t>
    </dgm:pt>
    <dgm:pt modelId="{360A75F1-FF8C-44C9-B1EB-A08ACE4D7B89}" type="parTrans" cxnId="{99B620F4-6814-4F6C-B611-D9035B304BC1}">
      <dgm:prSet/>
      <dgm:spPr/>
      <dgm:t>
        <a:bodyPr/>
        <a:lstStyle/>
        <a:p>
          <a:endParaRPr lang="ru-RU"/>
        </a:p>
      </dgm:t>
    </dgm:pt>
    <dgm:pt modelId="{6DD2BDA8-219E-4724-AB90-63B6B569F40A}" type="sibTrans" cxnId="{99B620F4-6814-4F6C-B611-D9035B304BC1}">
      <dgm:prSet/>
      <dgm:spPr/>
      <dgm:t>
        <a:bodyPr/>
        <a:lstStyle/>
        <a:p>
          <a:endParaRPr lang="ru-RU"/>
        </a:p>
      </dgm:t>
    </dgm:pt>
    <dgm:pt modelId="{650B5C0F-E855-4824-9547-DC74101FA7E6}">
      <dgm:prSet phldrT="[Текст]"/>
      <dgm:spPr/>
      <dgm:t>
        <a:bodyPr/>
        <a:lstStyle/>
        <a:p>
          <a:r>
            <a:rPr lang="ru-RU" dirty="0" smtClean="0"/>
            <a:t>Ювелирные изделия</a:t>
          </a:r>
          <a:endParaRPr lang="ru-RU" dirty="0"/>
        </a:p>
      </dgm:t>
    </dgm:pt>
    <dgm:pt modelId="{1EB77E8B-10C9-449A-870A-79B929F94652}" type="parTrans" cxnId="{433E910D-139F-4E8E-AF18-A87F7162C629}">
      <dgm:prSet/>
      <dgm:spPr/>
      <dgm:t>
        <a:bodyPr/>
        <a:lstStyle/>
        <a:p>
          <a:endParaRPr lang="ru-RU"/>
        </a:p>
      </dgm:t>
    </dgm:pt>
    <dgm:pt modelId="{48F68AA7-F5CD-4BC9-BA8C-D9EA1834C92E}" type="sibTrans" cxnId="{433E910D-139F-4E8E-AF18-A87F7162C629}">
      <dgm:prSet/>
      <dgm:spPr/>
      <dgm:t>
        <a:bodyPr/>
        <a:lstStyle/>
        <a:p>
          <a:endParaRPr lang="ru-RU"/>
        </a:p>
      </dgm:t>
    </dgm:pt>
    <dgm:pt modelId="{5038EA5B-C085-4058-9675-F8E4A73A5D6C}">
      <dgm:prSet phldrT="[Текст]"/>
      <dgm:spPr/>
      <dgm:t>
        <a:bodyPr/>
        <a:lstStyle/>
        <a:p>
          <a:r>
            <a:rPr lang="ru-RU" dirty="0" smtClean="0"/>
            <a:t>Ракетное топливо</a:t>
          </a:r>
          <a:endParaRPr lang="ru-RU" dirty="0"/>
        </a:p>
      </dgm:t>
    </dgm:pt>
    <dgm:pt modelId="{26DB91F9-D130-47DD-8F8C-66D83DEBD353}" type="parTrans" cxnId="{5D7A08B1-39D6-47D6-8BCD-ECFBA37B12F8}">
      <dgm:prSet/>
      <dgm:spPr/>
      <dgm:t>
        <a:bodyPr/>
        <a:lstStyle/>
        <a:p>
          <a:endParaRPr lang="ru-RU"/>
        </a:p>
      </dgm:t>
    </dgm:pt>
    <dgm:pt modelId="{B8B1FBFE-A35F-45F9-8983-2E7F7228B91C}" type="sibTrans" cxnId="{5D7A08B1-39D6-47D6-8BCD-ECFBA37B12F8}">
      <dgm:prSet/>
      <dgm:spPr/>
      <dgm:t>
        <a:bodyPr/>
        <a:lstStyle/>
        <a:p>
          <a:endParaRPr lang="ru-RU"/>
        </a:p>
      </dgm:t>
    </dgm:pt>
    <dgm:pt modelId="{7FEB91E0-6618-4B3D-BB53-F98CD93B79D5}" type="pres">
      <dgm:prSet presAssocID="{FD772324-77DD-4EE4-B452-97242812AD2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96A512-8B5E-4B01-AC3B-0093ECBB0FF2}" type="pres">
      <dgm:prSet presAssocID="{A7ECCFB5-9E13-4EFE-B6BA-D2825BA296EC}" presName="comp" presStyleCnt="0"/>
      <dgm:spPr/>
    </dgm:pt>
    <dgm:pt modelId="{CF774601-7BBA-478F-9B85-15841EF75F67}" type="pres">
      <dgm:prSet presAssocID="{A7ECCFB5-9E13-4EFE-B6BA-D2825BA296EC}" presName="box" presStyleLbl="node1" presStyleIdx="0" presStyleCnt="5"/>
      <dgm:spPr/>
      <dgm:t>
        <a:bodyPr/>
        <a:lstStyle/>
        <a:p>
          <a:endParaRPr lang="ru-RU"/>
        </a:p>
      </dgm:t>
    </dgm:pt>
    <dgm:pt modelId="{1632184C-1289-4479-81DA-0872298FC7B8}" type="pres">
      <dgm:prSet presAssocID="{A7ECCFB5-9E13-4EFE-B6BA-D2825BA296EC}" presName="img" presStyleLbl="fgImgPlace1" presStyleIdx="0" presStyleCnt="5"/>
      <dgm:spPr>
        <a:solidFill>
          <a:schemeClr val="accent2">
            <a:lumMod val="60000"/>
            <a:lumOff val="40000"/>
          </a:schemeClr>
        </a:solidFill>
      </dgm:spPr>
    </dgm:pt>
    <dgm:pt modelId="{B4AC8684-A6BB-47BA-8696-FD875EC93473}" type="pres">
      <dgm:prSet presAssocID="{A7ECCFB5-9E13-4EFE-B6BA-D2825BA296EC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461C7-45D4-48FC-9AE4-1EC49F5ABBC4}" type="pres">
      <dgm:prSet presAssocID="{C3A9A56D-3F75-4A77-8F0C-AEA2B2DFEBBB}" presName="spacer" presStyleCnt="0"/>
      <dgm:spPr/>
    </dgm:pt>
    <dgm:pt modelId="{B0E2DD5F-2EA6-40E9-A83D-7779140D5FA4}" type="pres">
      <dgm:prSet presAssocID="{331915D3-8FE4-4ECA-B69A-ED423D8140D5}" presName="comp" presStyleCnt="0"/>
      <dgm:spPr/>
    </dgm:pt>
    <dgm:pt modelId="{648A3CB2-695E-4225-B283-42D7DA8A62D5}" type="pres">
      <dgm:prSet presAssocID="{331915D3-8FE4-4ECA-B69A-ED423D8140D5}" presName="box" presStyleLbl="node1" presStyleIdx="1" presStyleCnt="5"/>
      <dgm:spPr/>
      <dgm:t>
        <a:bodyPr/>
        <a:lstStyle/>
        <a:p>
          <a:endParaRPr lang="ru-RU"/>
        </a:p>
      </dgm:t>
    </dgm:pt>
    <dgm:pt modelId="{A988CA3B-6FD1-4276-AD90-08A69FCE2342}" type="pres">
      <dgm:prSet presAssocID="{331915D3-8FE4-4ECA-B69A-ED423D8140D5}" presName="img" presStyleLbl="fgImgPlace1" presStyleIdx="1" presStyleCnt="5"/>
      <dgm:spPr>
        <a:solidFill>
          <a:srgbClr val="92D050"/>
        </a:solidFill>
      </dgm:spPr>
    </dgm:pt>
    <dgm:pt modelId="{5F5CA25D-45A3-4560-9B99-5F9A139FD2A4}" type="pres">
      <dgm:prSet presAssocID="{331915D3-8FE4-4ECA-B69A-ED423D8140D5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8CC25-A14C-4BFD-B4DC-141050964F76}" type="pres">
      <dgm:prSet presAssocID="{BD3872FF-3213-4581-8D70-1694D289D82B}" presName="spacer" presStyleCnt="0"/>
      <dgm:spPr/>
    </dgm:pt>
    <dgm:pt modelId="{7CE83EAA-91C7-45CE-B41E-4ED0D116113B}" type="pres">
      <dgm:prSet presAssocID="{801BF597-7EF7-4A2D-BBDD-35D3F9376CD2}" presName="comp" presStyleCnt="0"/>
      <dgm:spPr/>
    </dgm:pt>
    <dgm:pt modelId="{81DEE4D2-8456-4CF6-AF21-E759D9E81D14}" type="pres">
      <dgm:prSet presAssocID="{801BF597-7EF7-4A2D-BBDD-35D3F9376CD2}" presName="box" presStyleLbl="node1" presStyleIdx="2" presStyleCnt="5"/>
      <dgm:spPr/>
      <dgm:t>
        <a:bodyPr/>
        <a:lstStyle/>
        <a:p>
          <a:endParaRPr lang="ru-RU"/>
        </a:p>
      </dgm:t>
    </dgm:pt>
    <dgm:pt modelId="{4D4816F9-3922-445A-BD0C-FEED7DDEF485}" type="pres">
      <dgm:prSet presAssocID="{801BF597-7EF7-4A2D-BBDD-35D3F9376CD2}" presName="img" presStyleLbl="fgImgPlace1" presStyleIdx="2" presStyleCnt="5"/>
      <dgm:spPr>
        <a:solidFill>
          <a:schemeClr val="accent4">
            <a:lumMod val="60000"/>
            <a:lumOff val="40000"/>
          </a:schemeClr>
        </a:solidFill>
      </dgm:spPr>
    </dgm:pt>
    <dgm:pt modelId="{CDF5BD8F-D4E3-47B7-BAF6-A06F0FA18A56}" type="pres">
      <dgm:prSet presAssocID="{801BF597-7EF7-4A2D-BBDD-35D3F9376CD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8481-6F12-4470-B6F5-B9266F252724}" type="pres">
      <dgm:prSet presAssocID="{6DD2BDA8-219E-4724-AB90-63B6B569F40A}" presName="spacer" presStyleCnt="0"/>
      <dgm:spPr/>
    </dgm:pt>
    <dgm:pt modelId="{C8EA8BD7-7CFC-4CC7-949E-5352FAF602A0}" type="pres">
      <dgm:prSet presAssocID="{650B5C0F-E855-4824-9547-DC74101FA7E6}" presName="comp" presStyleCnt="0"/>
      <dgm:spPr/>
    </dgm:pt>
    <dgm:pt modelId="{FFE3F366-57D6-49ED-9A38-68F10DFAFA10}" type="pres">
      <dgm:prSet presAssocID="{650B5C0F-E855-4824-9547-DC74101FA7E6}" presName="box" presStyleLbl="node1" presStyleIdx="3" presStyleCnt="5"/>
      <dgm:spPr/>
      <dgm:t>
        <a:bodyPr/>
        <a:lstStyle/>
        <a:p>
          <a:endParaRPr lang="ru-RU"/>
        </a:p>
      </dgm:t>
    </dgm:pt>
    <dgm:pt modelId="{47A31A3D-B96B-4D59-BB59-94BFA7D0C80F}" type="pres">
      <dgm:prSet presAssocID="{650B5C0F-E855-4824-9547-DC74101FA7E6}" presName="img" presStyleLbl="fgImgPlace1" presStyleIdx="3" presStyleCnt="5"/>
      <dgm:spPr>
        <a:solidFill>
          <a:schemeClr val="accent5">
            <a:lumMod val="40000"/>
            <a:lumOff val="60000"/>
          </a:schemeClr>
        </a:solidFill>
      </dgm:spPr>
    </dgm:pt>
    <dgm:pt modelId="{23E4083E-BC03-4CE2-BBD7-D32BFA3FF3A5}" type="pres">
      <dgm:prSet presAssocID="{650B5C0F-E855-4824-9547-DC74101FA7E6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AF96D-15D7-4486-BDE4-1EA71E79E2C2}" type="pres">
      <dgm:prSet presAssocID="{48F68AA7-F5CD-4BC9-BA8C-D9EA1834C92E}" presName="spacer" presStyleCnt="0"/>
      <dgm:spPr/>
    </dgm:pt>
    <dgm:pt modelId="{8EFA3A6B-871F-4939-BD40-7F90788863B6}" type="pres">
      <dgm:prSet presAssocID="{5038EA5B-C085-4058-9675-F8E4A73A5D6C}" presName="comp" presStyleCnt="0"/>
      <dgm:spPr/>
    </dgm:pt>
    <dgm:pt modelId="{D5C4EA88-D6B9-41AC-9C43-4ABCE309E1E8}" type="pres">
      <dgm:prSet presAssocID="{5038EA5B-C085-4058-9675-F8E4A73A5D6C}" presName="box" presStyleLbl="node1" presStyleIdx="4" presStyleCnt="5"/>
      <dgm:spPr/>
      <dgm:t>
        <a:bodyPr/>
        <a:lstStyle/>
        <a:p>
          <a:endParaRPr lang="ru-RU"/>
        </a:p>
      </dgm:t>
    </dgm:pt>
    <dgm:pt modelId="{73138AFB-7C62-43AC-8FD8-19C8BFB0D2E5}" type="pres">
      <dgm:prSet presAssocID="{5038EA5B-C085-4058-9675-F8E4A73A5D6C}" presName="img" presStyleLbl="fgImgPlace1" presStyleIdx="4" presStyleCnt="5"/>
      <dgm:spPr>
        <a:solidFill>
          <a:schemeClr val="accent6">
            <a:lumMod val="60000"/>
            <a:lumOff val="40000"/>
          </a:schemeClr>
        </a:solidFill>
      </dgm:spPr>
    </dgm:pt>
    <dgm:pt modelId="{A4CA858D-A165-4CDB-9529-F93C606EB633}" type="pres">
      <dgm:prSet presAssocID="{5038EA5B-C085-4058-9675-F8E4A73A5D6C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D7C13-EA7D-4CC5-8461-8EE34152A0EA}" type="presOf" srcId="{331915D3-8FE4-4ECA-B69A-ED423D8140D5}" destId="{5F5CA25D-45A3-4560-9B99-5F9A139FD2A4}" srcOrd="1" destOrd="0" presId="urn:microsoft.com/office/officeart/2005/8/layout/vList4"/>
    <dgm:cxn modelId="{9761E2DD-1258-45AE-9891-406B82136848}" type="presOf" srcId="{5038EA5B-C085-4058-9675-F8E4A73A5D6C}" destId="{D5C4EA88-D6B9-41AC-9C43-4ABCE309E1E8}" srcOrd="0" destOrd="0" presId="urn:microsoft.com/office/officeart/2005/8/layout/vList4"/>
    <dgm:cxn modelId="{433E910D-139F-4E8E-AF18-A87F7162C629}" srcId="{FD772324-77DD-4EE4-B452-97242812AD2A}" destId="{650B5C0F-E855-4824-9547-DC74101FA7E6}" srcOrd="3" destOrd="0" parTransId="{1EB77E8B-10C9-449A-870A-79B929F94652}" sibTransId="{48F68AA7-F5CD-4BC9-BA8C-D9EA1834C92E}"/>
    <dgm:cxn modelId="{A3BE5E7F-9025-48D7-B717-CF1AECB11885}" type="presOf" srcId="{650B5C0F-E855-4824-9547-DC74101FA7E6}" destId="{23E4083E-BC03-4CE2-BBD7-D32BFA3FF3A5}" srcOrd="1" destOrd="0" presId="urn:microsoft.com/office/officeart/2005/8/layout/vList4"/>
    <dgm:cxn modelId="{72C9B55A-9E06-4A50-A418-751A32CBB8E1}" type="presOf" srcId="{801BF597-7EF7-4A2D-BBDD-35D3F9376CD2}" destId="{81DEE4D2-8456-4CF6-AF21-E759D9E81D14}" srcOrd="0" destOrd="0" presId="urn:microsoft.com/office/officeart/2005/8/layout/vList4"/>
    <dgm:cxn modelId="{113C4892-E961-46E5-A745-48D00051A05F}" srcId="{FD772324-77DD-4EE4-B452-97242812AD2A}" destId="{331915D3-8FE4-4ECA-B69A-ED423D8140D5}" srcOrd="1" destOrd="0" parTransId="{A85706DD-2E66-44F8-86BE-2E54BCCDC6C7}" sibTransId="{BD3872FF-3213-4581-8D70-1694D289D82B}"/>
    <dgm:cxn modelId="{5D7A08B1-39D6-47D6-8BCD-ECFBA37B12F8}" srcId="{FD772324-77DD-4EE4-B452-97242812AD2A}" destId="{5038EA5B-C085-4058-9675-F8E4A73A5D6C}" srcOrd="4" destOrd="0" parTransId="{26DB91F9-D130-47DD-8F8C-66D83DEBD353}" sibTransId="{B8B1FBFE-A35F-45F9-8983-2E7F7228B91C}"/>
    <dgm:cxn modelId="{3512990E-A3D8-4BE2-8050-E68C87A58767}" type="presOf" srcId="{331915D3-8FE4-4ECA-B69A-ED423D8140D5}" destId="{648A3CB2-695E-4225-B283-42D7DA8A62D5}" srcOrd="0" destOrd="0" presId="urn:microsoft.com/office/officeart/2005/8/layout/vList4"/>
    <dgm:cxn modelId="{18BC46B1-ACF9-495A-AF31-113DC074E0B8}" type="presOf" srcId="{A7ECCFB5-9E13-4EFE-B6BA-D2825BA296EC}" destId="{CF774601-7BBA-478F-9B85-15841EF75F67}" srcOrd="0" destOrd="0" presId="urn:microsoft.com/office/officeart/2005/8/layout/vList4"/>
    <dgm:cxn modelId="{B121E3DE-9D54-4338-9E5B-EB67F2F79058}" type="presOf" srcId="{A7ECCFB5-9E13-4EFE-B6BA-D2825BA296EC}" destId="{B4AC8684-A6BB-47BA-8696-FD875EC93473}" srcOrd="1" destOrd="0" presId="urn:microsoft.com/office/officeart/2005/8/layout/vList4"/>
    <dgm:cxn modelId="{99B620F4-6814-4F6C-B611-D9035B304BC1}" srcId="{FD772324-77DD-4EE4-B452-97242812AD2A}" destId="{801BF597-7EF7-4A2D-BBDD-35D3F9376CD2}" srcOrd="2" destOrd="0" parTransId="{360A75F1-FF8C-44C9-B1EB-A08ACE4D7B89}" sibTransId="{6DD2BDA8-219E-4724-AB90-63B6B569F40A}"/>
    <dgm:cxn modelId="{4E516D25-D4BA-4D55-9F24-B8BE3E80AFB5}" type="presOf" srcId="{801BF597-7EF7-4A2D-BBDD-35D3F9376CD2}" destId="{CDF5BD8F-D4E3-47B7-BAF6-A06F0FA18A56}" srcOrd="1" destOrd="0" presId="urn:microsoft.com/office/officeart/2005/8/layout/vList4"/>
    <dgm:cxn modelId="{965ED691-6F60-494E-ACBA-22E0B09C7568}" type="presOf" srcId="{FD772324-77DD-4EE4-B452-97242812AD2A}" destId="{7FEB91E0-6618-4B3D-BB53-F98CD93B79D5}" srcOrd="0" destOrd="0" presId="urn:microsoft.com/office/officeart/2005/8/layout/vList4"/>
    <dgm:cxn modelId="{B8C16895-079E-48CD-BFB6-DD65FB13D9D3}" srcId="{FD772324-77DD-4EE4-B452-97242812AD2A}" destId="{A7ECCFB5-9E13-4EFE-B6BA-D2825BA296EC}" srcOrd="0" destOrd="0" parTransId="{65E79136-EA4E-4A9A-881F-ACA6F992E519}" sibTransId="{C3A9A56D-3F75-4A77-8F0C-AEA2B2DFEBBB}"/>
    <dgm:cxn modelId="{F9BCE412-4A5D-4A33-9E40-E51824A98CB2}" type="presOf" srcId="{5038EA5B-C085-4058-9675-F8E4A73A5D6C}" destId="{A4CA858D-A165-4CDB-9529-F93C606EB633}" srcOrd="1" destOrd="0" presId="urn:microsoft.com/office/officeart/2005/8/layout/vList4"/>
    <dgm:cxn modelId="{1ED3EB0A-EABF-41AF-9FEC-A8A498066A17}" type="presOf" srcId="{650B5C0F-E855-4824-9547-DC74101FA7E6}" destId="{FFE3F366-57D6-49ED-9A38-68F10DFAFA10}" srcOrd="0" destOrd="0" presId="urn:microsoft.com/office/officeart/2005/8/layout/vList4"/>
    <dgm:cxn modelId="{33DC6AD6-21E0-48AE-B4D2-513C6F8CCA08}" type="presParOf" srcId="{7FEB91E0-6618-4B3D-BB53-F98CD93B79D5}" destId="{E296A512-8B5E-4B01-AC3B-0093ECBB0FF2}" srcOrd="0" destOrd="0" presId="urn:microsoft.com/office/officeart/2005/8/layout/vList4"/>
    <dgm:cxn modelId="{F58BA180-E093-403F-9EB7-1A62852792E9}" type="presParOf" srcId="{E296A512-8B5E-4B01-AC3B-0093ECBB0FF2}" destId="{CF774601-7BBA-478F-9B85-15841EF75F67}" srcOrd="0" destOrd="0" presId="urn:microsoft.com/office/officeart/2005/8/layout/vList4"/>
    <dgm:cxn modelId="{4AE589C4-554F-4A87-9995-AA27253605C4}" type="presParOf" srcId="{E296A512-8B5E-4B01-AC3B-0093ECBB0FF2}" destId="{1632184C-1289-4479-81DA-0872298FC7B8}" srcOrd="1" destOrd="0" presId="urn:microsoft.com/office/officeart/2005/8/layout/vList4"/>
    <dgm:cxn modelId="{8199DDAF-0BE7-46CD-9357-F5735C33D5FA}" type="presParOf" srcId="{E296A512-8B5E-4B01-AC3B-0093ECBB0FF2}" destId="{B4AC8684-A6BB-47BA-8696-FD875EC93473}" srcOrd="2" destOrd="0" presId="urn:microsoft.com/office/officeart/2005/8/layout/vList4"/>
    <dgm:cxn modelId="{408D1038-99FF-462F-B44A-0B97D833DBEB}" type="presParOf" srcId="{7FEB91E0-6618-4B3D-BB53-F98CD93B79D5}" destId="{C07461C7-45D4-48FC-9AE4-1EC49F5ABBC4}" srcOrd="1" destOrd="0" presId="urn:microsoft.com/office/officeart/2005/8/layout/vList4"/>
    <dgm:cxn modelId="{69F4BF2B-A5E5-4FA8-A837-C66C3B996EBC}" type="presParOf" srcId="{7FEB91E0-6618-4B3D-BB53-F98CD93B79D5}" destId="{B0E2DD5F-2EA6-40E9-A83D-7779140D5FA4}" srcOrd="2" destOrd="0" presId="urn:microsoft.com/office/officeart/2005/8/layout/vList4"/>
    <dgm:cxn modelId="{E8803DB0-8D25-41BF-BE6E-185228E8E02D}" type="presParOf" srcId="{B0E2DD5F-2EA6-40E9-A83D-7779140D5FA4}" destId="{648A3CB2-695E-4225-B283-42D7DA8A62D5}" srcOrd="0" destOrd="0" presId="urn:microsoft.com/office/officeart/2005/8/layout/vList4"/>
    <dgm:cxn modelId="{411E7CD9-6EA3-4751-9D97-14026C4D6D16}" type="presParOf" srcId="{B0E2DD5F-2EA6-40E9-A83D-7779140D5FA4}" destId="{A988CA3B-6FD1-4276-AD90-08A69FCE2342}" srcOrd="1" destOrd="0" presId="urn:microsoft.com/office/officeart/2005/8/layout/vList4"/>
    <dgm:cxn modelId="{18F99E22-2B58-4FF5-9288-E2A365C6F9D6}" type="presParOf" srcId="{B0E2DD5F-2EA6-40E9-A83D-7779140D5FA4}" destId="{5F5CA25D-45A3-4560-9B99-5F9A139FD2A4}" srcOrd="2" destOrd="0" presId="urn:microsoft.com/office/officeart/2005/8/layout/vList4"/>
    <dgm:cxn modelId="{F07D51DB-1F7A-4325-A15A-9BAFFF1D7A0C}" type="presParOf" srcId="{7FEB91E0-6618-4B3D-BB53-F98CD93B79D5}" destId="{7CA8CC25-A14C-4BFD-B4DC-141050964F76}" srcOrd="3" destOrd="0" presId="urn:microsoft.com/office/officeart/2005/8/layout/vList4"/>
    <dgm:cxn modelId="{66BFF4E7-7352-4FC0-AB8B-642873794B63}" type="presParOf" srcId="{7FEB91E0-6618-4B3D-BB53-F98CD93B79D5}" destId="{7CE83EAA-91C7-45CE-B41E-4ED0D116113B}" srcOrd="4" destOrd="0" presId="urn:microsoft.com/office/officeart/2005/8/layout/vList4"/>
    <dgm:cxn modelId="{123BBE2F-DBB2-4430-B0E8-9CF64453CBA5}" type="presParOf" srcId="{7CE83EAA-91C7-45CE-B41E-4ED0D116113B}" destId="{81DEE4D2-8456-4CF6-AF21-E759D9E81D14}" srcOrd="0" destOrd="0" presId="urn:microsoft.com/office/officeart/2005/8/layout/vList4"/>
    <dgm:cxn modelId="{1211299D-8C08-462D-A1A5-088E766BF90C}" type="presParOf" srcId="{7CE83EAA-91C7-45CE-B41E-4ED0D116113B}" destId="{4D4816F9-3922-445A-BD0C-FEED7DDEF485}" srcOrd="1" destOrd="0" presId="urn:microsoft.com/office/officeart/2005/8/layout/vList4"/>
    <dgm:cxn modelId="{D079752F-C10A-4D86-94CB-FE86B0D13A5C}" type="presParOf" srcId="{7CE83EAA-91C7-45CE-B41E-4ED0D116113B}" destId="{CDF5BD8F-D4E3-47B7-BAF6-A06F0FA18A56}" srcOrd="2" destOrd="0" presId="urn:microsoft.com/office/officeart/2005/8/layout/vList4"/>
    <dgm:cxn modelId="{5419B912-8C21-4D2A-B61D-D4AD886E3427}" type="presParOf" srcId="{7FEB91E0-6618-4B3D-BB53-F98CD93B79D5}" destId="{B8078481-6F12-4470-B6F5-B9266F252724}" srcOrd="5" destOrd="0" presId="urn:microsoft.com/office/officeart/2005/8/layout/vList4"/>
    <dgm:cxn modelId="{90D557A2-04FB-4124-8036-48C6025CD1FA}" type="presParOf" srcId="{7FEB91E0-6618-4B3D-BB53-F98CD93B79D5}" destId="{C8EA8BD7-7CFC-4CC7-949E-5352FAF602A0}" srcOrd="6" destOrd="0" presId="urn:microsoft.com/office/officeart/2005/8/layout/vList4"/>
    <dgm:cxn modelId="{CF7C5CDC-F80B-4457-9A95-04C5BB474DEA}" type="presParOf" srcId="{C8EA8BD7-7CFC-4CC7-949E-5352FAF602A0}" destId="{FFE3F366-57D6-49ED-9A38-68F10DFAFA10}" srcOrd="0" destOrd="0" presId="urn:microsoft.com/office/officeart/2005/8/layout/vList4"/>
    <dgm:cxn modelId="{08695DE4-14B3-4945-BE7B-FF972296704A}" type="presParOf" srcId="{C8EA8BD7-7CFC-4CC7-949E-5352FAF602A0}" destId="{47A31A3D-B96B-4D59-BB59-94BFA7D0C80F}" srcOrd="1" destOrd="0" presId="urn:microsoft.com/office/officeart/2005/8/layout/vList4"/>
    <dgm:cxn modelId="{A6722218-8460-48B7-8DE8-4892303D5C55}" type="presParOf" srcId="{C8EA8BD7-7CFC-4CC7-949E-5352FAF602A0}" destId="{23E4083E-BC03-4CE2-BBD7-D32BFA3FF3A5}" srcOrd="2" destOrd="0" presId="urn:microsoft.com/office/officeart/2005/8/layout/vList4"/>
    <dgm:cxn modelId="{B46FAE29-EBE9-4808-96AE-D521F0E8CEE8}" type="presParOf" srcId="{7FEB91E0-6618-4B3D-BB53-F98CD93B79D5}" destId="{BFDAF96D-15D7-4486-BDE4-1EA71E79E2C2}" srcOrd="7" destOrd="0" presId="urn:microsoft.com/office/officeart/2005/8/layout/vList4"/>
    <dgm:cxn modelId="{ED667E4F-661A-4F29-BD9E-242825108D52}" type="presParOf" srcId="{7FEB91E0-6618-4B3D-BB53-F98CD93B79D5}" destId="{8EFA3A6B-871F-4939-BD40-7F90788863B6}" srcOrd="8" destOrd="0" presId="urn:microsoft.com/office/officeart/2005/8/layout/vList4"/>
    <dgm:cxn modelId="{8FE8F6F2-7C22-41B9-BD67-3870BCC892D8}" type="presParOf" srcId="{8EFA3A6B-871F-4939-BD40-7F90788863B6}" destId="{D5C4EA88-D6B9-41AC-9C43-4ABCE309E1E8}" srcOrd="0" destOrd="0" presId="urn:microsoft.com/office/officeart/2005/8/layout/vList4"/>
    <dgm:cxn modelId="{D3AB917A-CC92-47CB-BF38-EEF2620DF934}" type="presParOf" srcId="{8EFA3A6B-871F-4939-BD40-7F90788863B6}" destId="{73138AFB-7C62-43AC-8FD8-19C8BFB0D2E5}" srcOrd="1" destOrd="0" presId="urn:microsoft.com/office/officeart/2005/8/layout/vList4"/>
    <dgm:cxn modelId="{4919393C-3AA2-440F-A127-6A2DD4237348}" type="presParOf" srcId="{8EFA3A6B-871F-4939-BD40-7F90788863B6}" destId="{A4CA858D-A165-4CDB-9529-F93C606EB633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357298"/>
            <a:ext cx="72455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Группа «Поиск»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6572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salnikova\Мои документы\Мои рисунки\алюминий\аквамар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2809875" cy="57054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3071810"/>
            <a:ext cx="3602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Аквамарин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5009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salnikova\Мои документы\Мои рисунки\алюминий\KaolinUSG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4572000" cy="3644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0694" y="3500438"/>
            <a:ext cx="2984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Каолинит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Физические свойства алюминия 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428736"/>
          <a:ext cx="807249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2000232" y="542926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Al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561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Химические свойства алюминия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71472" y="1427163"/>
            <a:ext cx="8175653" cy="4619625"/>
            <a:chOff x="571472" y="1427163"/>
            <a:chExt cx="8175653" cy="4619625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571472" y="3071810"/>
              <a:ext cx="107157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908175" y="2133600"/>
              <a:ext cx="0" cy="360045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890713" y="2133600"/>
              <a:ext cx="2536825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2454275" y="1427163"/>
              <a:ext cx="136683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391150" y="1744663"/>
              <a:ext cx="172878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1889125" y="5734050"/>
              <a:ext cx="2538413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908175" y="4854575"/>
              <a:ext cx="2519363" cy="1428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1908175" y="4000504"/>
              <a:ext cx="2519363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V="1">
              <a:off x="1908175" y="3025775"/>
              <a:ext cx="2519363" cy="2857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2424113" y="2349500"/>
              <a:ext cx="1439862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+3Cl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364163" y="2608263"/>
              <a:ext cx="17287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2AlCl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566988" y="3327400"/>
              <a:ext cx="1223962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+3S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5578475" y="3587750"/>
              <a:ext cx="13684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S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2279650" y="4249738"/>
              <a:ext cx="1727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+6HCl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773613" y="4494213"/>
              <a:ext cx="30241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2AlCl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 + 3H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7667625" y="4581525"/>
              <a:ext cx="0" cy="503238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022475" y="5013325"/>
              <a:ext cx="2303463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+3CuSO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4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643438" y="5345113"/>
              <a:ext cx="41036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(SO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4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)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 + 3Cu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8159750" y="5445125"/>
              <a:ext cx="0" cy="5048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000100" y="3998916"/>
              <a:ext cx="928694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61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Химические свойства алюминия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-214346" y="1357298"/>
          <a:ext cx="907262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380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Применение алюминия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21441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salnikova\Мои документы\Мои рисунки\алюминий\BauxiteUSG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524380" cy="34008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14744" y="5500702"/>
            <a:ext cx="2569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Боксит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214686"/>
            <a:ext cx="31432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Рубин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salnikova\Мои документы\Мои рисунки\алюминий\430px-Rubyn_cris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2949594" cy="4123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636"/>
            <a:ext cx="5072098" cy="144655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Бразильский изумруд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salnikova\Мои документы\Мои рисунки\алюминий\бразильский изумру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4143404" cy="275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salnikova\Мои документы\Мои рисунки\алюминий\Александр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869017" cy="30384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5286388"/>
            <a:ext cx="4087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Александрит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131</Words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Salnikova</cp:lastModifiedBy>
  <cp:revision>5</cp:revision>
  <dcterms:modified xsi:type="dcterms:W3CDTF">2011-08-13T16:02:48Z</dcterms:modified>
</cp:coreProperties>
</file>