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CCFF"/>
    <a:srgbClr val="CC66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BF9E7-D355-497B-81A9-82491C5D5B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17A15D-3257-474B-A070-0EC5DA258AE9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4Al + </a:t>
          </a:r>
          <a:r>
            <a:rPr lang="ru-RU" b="1" dirty="0" smtClean="0">
              <a:solidFill>
                <a:schemeClr val="bg1"/>
              </a:solidFill>
              <a:latin typeface="Calibri" pitchFamily="34" charset="0"/>
            </a:rPr>
            <a:t>3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O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 = 2Al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O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3</a:t>
          </a:r>
          <a:endParaRPr lang="ru-RU" dirty="0"/>
        </a:p>
      </dgm:t>
    </dgm:pt>
    <dgm:pt modelId="{7F2D3938-A621-4FBA-AC44-93697CA317B8}" type="parTrans" cxnId="{52291DB0-0934-4A6E-BFAE-A5415C18D19A}">
      <dgm:prSet/>
      <dgm:spPr/>
      <dgm:t>
        <a:bodyPr/>
        <a:lstStyle/>
        <a:p>
          <a:endParaRPr lang="ru-RU"/>
        </a:p>
      </dgm:t>
    </dgm:pt>
    <dgm:pt modelId="{C0D1C608-1CCE-4A0A-BA1C-868F107384D6}" type="sibTrans" cxnId="{52291DB0-0934-4A6E-BFAE-A5415C18D19A}">
      <dgm:prSet/>
      <dgm:spPr/>
      <dgm:t>
        <a:bodyPr/>
        <a:lstStyle/>
        <a:p>
          <a:endParaRPr lang="ru-RU"/>
        </a:p>
      </dgm:t>
    </dgm:pt>
    <dgm:pt modelId="{1015E3B6-9D63-40E8-9440-48A97D5A5EB8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2Al + 6H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O = 2Al(OH)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3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  <a:sym typeface="Wingdings" pitchFamily="2" charset="2"/>
            </a:rPr>
            <a:t>↓ + 3H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  <a:sym typeface="Wingdings" pitchFamily="2" charset="2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  <a:sym typeface="Wingdings" pitchFamily="2" charset="2"/>
            </a:rPr>
            <a:t>↑</a:t>
          </a:r>
          <a:endParaRPr lang="ru-RU" dirty="0"/>
        </a:p>
      </dgm:t>
    </dgm:pt>
    <dgm:pt modelId="{69A0D124-4C76-483F-ABD1-49D5C9D2F980}" type="parTrans" cxnId="{293142A1-FED6-4CBF-822A-8929419DAEC8}">
      <dgm:prSet/>
      <dgm:spPr/>
      <dgm:t>
        <a:bodyPr/>
        <a:lstStyle/>
        <a:p>
          <a:endParaRPr lang="ru-RU"/>
        </a:p>
      </dgm:t>
    </dgm:pt>
    <dgm:pt modelId="{51BD101C-E5EF-4B6E-8449-1B77C4C8585F}" type="sibTrans" cxnId="{293142A1-FED6-4CBF-822A-8929419DAEC8}">
      <dgm:prSet/>
      <dgm:spPr/>
      <dgm:t>
        <a:bodyPr/>
        <a:lstStyle/>
        <a:p>
          <a:endParaRPr lang="ru-RU"/>
        </a:p>
      </dgm:t>
    </dgm:pt>
    <dgm:pt modelId="{33B6C4A1-B27D-4A22-9EDD-14AD190B3131}">
      <dgm:prSet phldrT="[Текст]"/>
      <dgm:spPr/>
      <dgm:t>
        <a:bodyPr/>
        <a:lstStyle/>
        <a:p>
          <a:r>
            <a:rPr lang="en-US" b="1" smtClean="0">
              <a:solidFill>
                <a:schemeClr val="bg1"/>
              </a:solidFill>
              <a:latin typeface="Calibri" pitchFamily="34" charset="0"/>
            </a:rPr>
            <a:t>2Al + 6HCl = 2AlCl</a:t>
          </a:r>
          <a:r>
            <a:rPr lang="en-US" b="1" baseline="-25000" smtClean="0">
              <a:solidFill>
                <a:schemeClr val="bg1"/>
              </a:solidFill>
              <a:latin typeface="Calibri" pitchFamily="34" charset="0"/>
            </a:rPr>
            <a:t>3</a:t>
          </a:r>
          <a:r>
            <a:rPr lang="en-US" b="1" smtClean="0">
              <a:solidFill>
                <a:schemeClr val="bg1"/>
              </a:solidFill>
              <a:latin typeface="Calibri" pitchFamily="34" charset="0"/>
            </a:rPr>
            <a:t> + 3H</a:t>
          </a:r>
          <a:r>
            <a:rPr lang="en-US" b="1" baseline="-2500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smtClean="0">
              <a:solidFill>
                <a:schemeClr val="bg1"/>
              </a:solidFill>
              <a:latin typeface="Calibri" pitchFamily="34" charset="0"/>
            </a:rPr>
            <a:t>↑</a:t>
          </a:r>
          <a:endParaRPr lang="ru-RU" dirty="0"/>
        </a:p>
      </dgm:t>
    </dgm:pt>
    <dgm:pt modelId="{98098D0F-8757-4C8C-B114-A01611C67C30}" type="parTrans" cxnId="{79D4E3B2-2D63-4528-BC16-CB16321C6600}">
      <dgm:prSet/>
      <dgm:spPr/>
      <dgm:t>
        <a:bodyPr/>
        <a:lstStyle/>
        <a:p>
          <a:endParaRPr lang="ru-RU"/>
        </a:p>
      </dgm:t>
    </dgm:pt>
    <dgm:pt modelId="{3CD25EFA-A30C-45AF-AC33-DB0758D47481}" type="sibTrans" cxnId="{79D4E3B2-2D63-4528-BC16-CB16321C6600}">
      <dgm:prSet/>
      <dgm:spPr/>
      <dgm:t>
        <a:bodyPr/>
        <a:lstStyle/>
        <a:p>
          <a:endParaRPr lang="ru-RU"/>
        </a:p>
      </dgm:t>
    </dgm:pt>
    <dgm:pt modelId="{D57C307D-8C69-4104-BCBD-32DD32484592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4Al + 3C = Al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4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C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3</a:t>
          </a:r>
          <a:endParaRPr lang="ru-RU" dirty="0"/>
        </a:p>
      </dgm:t>
    </dgm:pt>
    <dgm:pt modelId="{BBB365E4-2801-401A-9D75-B3FC5FC563BB}" type="parTrans" cxnId="{0D90FD34-423C-4600-8813-02A08CBDE96F}">
      <dgm:prSet/>
      <dgm:spPr/>
      <dgm:t>
        <a:bodyPr/>
        <a:lstStyle/>
        <a:p>
          <a:endParaRPr lang="ru-RU"/>
        </a:p>
      </dgm:t>
    </dgm:pt>
    <dgm:pt modelId="{C8729EDD-FD2D-43B4-80A6-2622D5DB354C}" type="sibTrans" cxnId="{0D90FD34-423C-4600-8813-02A08CBDE96F}">
      <dgm:prSet/>
      <dgm:spPr/>
      <dgm:t>
        <a:bodyPr/>
        <a:lstStyle/>
        <a:p>
          <a:endParaRPr lang="ru-RU"/>
        </a:p>
      </dgm:t>
    </dgm:pt>
    <dgm:pt modelId="{47F04DA3-6E91-490B-A576-9578D131C12B}" type="pres">
      <dgm:prSet presAssocID="{014BF9E7-D355-497B-81A9-82491C5D5B7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320620-72B5-405C-9C5C-601074A9FFAD}" type="pres">
      <dgm:prSet presAssocID="{2D17A15D-3257-474B-A070-0EC5DA258AE9}" presName="composite" presStyleCnt="0"/>
      <dgm:spPr/>
    </dgm:pt>
    <dgm:pt modelId="{6A73E021-5D43-4935-8E0B-AF894710CC61}" type="pres">
      <dgm:prSet presAssocID="{2D17A15D-3257-474B-A070-0EC5DA258AE9}" presName="imgShp" presStyleLbl="fgImgPlace1" presStyleIdx="0" presStyleCnt="4"/>
      <dgm:spPr>
        <a:prstGeom prst="diamond">
          <a:avLst/>
        </a:prstGeom>
        <a:solidFill>
          <a:srgbClr val="7030A0"/>
        </a:solidFill>
      </dgm:spPr>
    </dgm:pt>
    <dgm:pt modelId="{0D1FA6FE-B2D8-4349-8F51-5F948DF497B5}" type="pres">
      <dgm:prSet presAssocID="{2D17A15D-3257-474B-A070-0EC5DA258AE9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490B0-D999-403A-BD49-9DE5273781DE}" type="pres">
      <dgm:prSet presAssocID="{C0D1C608-1CCE-4A0A-BA1C-868F107384D6}" presName="spacing" presStyleCnt="0"/>
      <dgm:spPr/>
    </dgm:pt>
    <dgm:pt modelId="{1A5E2CEF-E6A3-4764-9108-3A4E277ED314}" type="pres">
      <dgm:prSet presAssocID="{1015E3B6-9D63-40E8-9440-48A97D5A5EB8}" presName="composite" presStyleCnt="0"/>
      <dgm:spPr/>
    </dgm:pt>
    <dgm:pt modelId="{E749AC5A-BF3B-4BF1-8E20-F2FE2DC920D7}" type="pres">
      <dgm:prSet presAssocID="{1015E3B6-9D63-40E8-9440-48A97D5A5EB8}" presName="imgShp" presStyleLbl="fgImgPlace1" presStyleIdx="1" presStyleCnt="4"/>
      <dgm:spPr>
        <a:prstGeom prst="diamond">
          <a:avLst/>
        </a:prstGeom>
        <a:solidFill>
          <a:srgbClr val="9900FF"/>
        </a:solidFill>
      </dgm:spPr>
    </dgm:pt>
    <dgm:pt modelId="{7541DF2F-A036-427A-9E5F-5679EC424047}" type="pres">
      <dgm:prSet presAssocID="{1015E3B6-9D63-40E8-9440-48A97D5A5EB8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D78FE-BC7A-495B-9672-BFCA617CF63D}" type="pres">
      <dgm:prSet presAssocID="{51BD101C-E5EF-4B6E-8449-1B77C4C8585F}" presName="spacing" presStyleCnt="0"/>
      <dgm:spPr/>
    </dgm:pt>
    <dgm:pt modelId="{373224BF-0266-4DFD-B46A-DD0B33935FB4}" type="pres">
      <dgm:prSet presAssocID="{33B6C4A1-B27D-4A22-9EDD-14AD190B3131}" presName="composite" presStyleCnt="0"/>
      <dgm:spPr/>
    </dgm:pt>
    <dgm:pt modelId="{1628D38F-8E36-4719-85E7-5FA30D3C211C}" type="pres">
      <dgm:prSet presAssocID="{33B6C4A1-B27D-4A22-9EDD-14AD190B3131}" presName="imgShp" presStyleLbl="fgImgPlace1" presStyleIdx="2" presStyleCnt="4"/>
      <dgm:spPr>
        <a:prstGeom prst="diamond">
          <a:avLst/>
        </a:prstGeom>
        <a:solidFill>
          <a:srgbClr val="CC66FF"/>
        </a:solidFill>
      </dgm:spPr>
    </dgm:pt>
    <dgm:pt modelId="{6890847D-BF03-4C2C-9F4A-A1C93B8C0FC8}" type="pres">
      <dgm:prSet presAssocID="{33B6C4A1-B27D-4A22-9EDD-14AD190B3131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752F4-FE35-4230-94F9-C575C4E976AA}" type="pres">
      <dgm:prSet presAssocID="{3CD25EFA-A30C-45AF-AC33-DB0758D47481}" presName="spacing" presStyleCnt="0"/>
      <dgm:spPr/>
    </dgm:pt>
    <dgm:pt modelId="{C5E7D138-3B1A-4080-8853-0B88FB3C1223}" type="pres">
      <dgm:prSet presAssocID="{D57C307D-8C69-4104-BCBD-32DD32484592}" presName="composite" presStyleCnt="0"/>
      <dgm:spPr/>
    </dgm:pt>
    <dgm:pt modelId="{A335B970-F7E6-4691-AF59-16A836C73070}" type="pres">
      <dgm:prSet presAssocID="{D57C307D-8C69-4104-BCBD-32DD32484592}" presName="imgShp" presStyleLbl="fgImgPlace1" presStyleIdx="3" presStyleCnt="4"/>
      <dgm:spPr>
        <a:prstGeom prst="diamond">
          <a:avLst/>
        </a:prstGeom>
        <a:solidFill>
          <a:srgbClr val="CC00CC"/>
        </a:solidFill>
      </dgm:spPr>
    </dgm:pt>
    <dgm:pt modelId="{B947BE75-3190-40CD-9E8C-F164EB15B055}" type="pres">
      <dgm:prSet presAssocID="{D57C307D-8C69-4104-BCBD-32DD3248459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6B0216-A271-4F4F-9AB4-5358AB2F0A19}" type="presOf" srcId="{D57C307D-8C69-4104-BCBD-32DD32484592}" destId="{B947BE75-3190-40CD-9E8C-F164EB15B055}" srcOrd="0" destOrd="0" presId="urn:microsoft.com/office/officeart/2005/8/layout/vList3"/>
    <dgm:cxn modelId="{73953BD5-00A8-431A-AEDD-878BE7A773F8}" type="presOf" srcId="{1015E3B6-9D63-40E8-9440-48A97D5A5EB8}" destId="{7541DF2F-A036-427A-9E5F-5679EC424047}" srcOrd="0" destOrd="0" presId="urn:microsoft.com/office/officeart/2005/8/layout/vList3"/>
    <dgm:cxn modelId="{AE2859B3-CBBF-46F8-A07B-B2512C663E64}" type="presOf" srcId="{014BF9E7-D355-497B-81A9-82491C5D5B7E}" destId="{47F04DA3-6E91-490B-A576-9578D131C12B}" srcOrd="0" destOrd="0" presId="urn:microsoft.com/office/officeart/2005/8/layout/vList3"/>
    <dgm:cxn modelId="{79D4E3B2-2D63-4528-BC16-CB16321C6600}" srcId="{014BF9E7-D355-497B-81A9-82491C5D5B7E}" destId="{33B6C4A1-B27D-4A22-9EDD-14AD190B3131}" srcOrd="2" destOrd="0" parTransId="{98098D0F-8757-4C8C-B114-A01611C67C30}" sibTransId="{3CD25EFA-A30C-45AF-AC33-DB0758D47481}"/>
    <dgm:cxn modelId="{1D5B8679-DC3D-4DD5-930C-EBD68D98C697}" type="presOf" srcId="{33B6C4A1-B27D-4A22-9EDD-14AD190B3131}" destId="{6890847D-BF03-4C2C-9F4A-A1C93B8C0FC8}" srcOrd="0" destOrd="0" presId="urn:microsoft.com/office/officeart/2005/8/layout/vList3"/>
    <dgm:cxn modelId="{8DBEBCEA-6104-4731-8E22-81245FD354EA}" type="presOf" srcId="{2D17A15D-3257-474B-A070-0EC5DA258AE9}" destId="{0D1FA6FE-B2D8-4349-8F51-5F948DF497B5}" srcOrd="0" destOrd="0" presId="urn:microsoft.com/office/officeart/2005/8/layout/vList3"/>
    <dgm:cxn modelId="{52291DB0-0934-4A6E-BFAE-A5415C18D19A}" srcId="{014BF9E7-D355-497B-81A9-82491C5D5B7E}" destId="{2D17A15D-3257-474B-A070-0EC5DA258AE9}" srcOrd="0" destOrd="0" parTransId="{7F2D3938-A621-4FBA-AC44-93697CA317B8}" sibTransId="{C0D1C608-1CCE-4A0A-BA1C-868F107384D6}"/>
    <dgm:cxn modelId="{0D90FD34-423C-4600-8813-02A08CBDE96F}" srcId="{014BF9E7-D355-497B-81A9-82491C5D5B7E}" destId="{D57C307D-8C69-4104-BCBD-32DD32484592}" srcOrd="3" destOrd="0" parTransId="{BBB365E4-2801-401A-9D75-B3FC5FC563BB}" sibTransId="{C8729EDD-FD2D-43B4-80A6-2622D5DB354C}"/>
    <dgm:cxn modelId="{293142A1-FED6-4CBF-822A-8929419DAEC8}" srcId="{014BF9E7-D355-497B-81A9-82491C5D5B7E}" destId="{1015E3B6-9D63-40E8-9440-48A97D5A5EB8}" srcOrd="1" destOrd="0" parTransId="{69A0D124-4C76-483F-ABD1-49D5C9D2F980}" sibTransId="{51BD101C-E5EF-4B6E-8449-1B77C4C8585F}"/>
    <dgm:cxn modelId="{555E0648-2D9A-4281-8D08-B513DA2351A4}" type="presParOf" srcId="{47F04DA3-6E91-490B-A576-9578D131C12B}" destId="{35320620-72B5-405C-9C5C-601074A9FFAD}" srcOrd="0" destOrd="0" presId="urn:microsoft.com/office/officeart/2005/8/layout/vList3"/>
    <dgm:cxn modelId="{E2643CAE-9A60-43E5-81D7-47B902334368}" type="presParOf" srcId="{35320620-72B5-405C-9C5C-601074A9FFAD}" destId="{6A73E021-5D43-4935-8E0B-AF894710CC61}" srcOrd="0" destOrd="0" presId="urn:microsoft.com/office/officeart/2005/8/layout/vList3"/>
    <dgm:cxn modelId="{E53D05BB-225D-48B2-BF64-15A6857658AA}" type="presParOf" srcId="{35320620-72B5-405C-9C5C-601074A9FFAD}" destId="{0D1FA6FE-B2D8-4349-8F51-5F948DF497B5}" srcOrd="1" destOrd="0" presId="urn:microsoft.com/office/officeart/2005/8/layout/vList3"/>
    <dgm:cxn modelId="{F684B340-E9C1-45FE-97ED-F98BB2D9C33B}" type="presParOf" srcId="{47F04DA3-6E91-490B-A576-9578D131C12B}" destId="{739490B0-D999-403A-BD49-9DE5273781DE}" srcOrd="1" destOrd="0" presId="urn:microsoft.com/office/officeart/2005/8/layout/vList3"/>
    <dgm:cxn modelId="{845EDF8C-442E-43CF-85F3-258FED11ECEF}" type="presParOf" srcId="{47F04DA3-6E91-490B-A576-9578D131C12B}" destId="{1A5E2CEF-E6A3-4764-9108-3A4E277ED314}" srcOrd="2" destOrd="0" presId="urn:microsoft.com/office/officeart/2005/8/layout/vList3"/>
    <dgm:cxn modelId="{CA0F85C3-DA38-45B2-A22C-44B5100307C5}" type="presParOf" srcId="{1A5E2CEF-E6A3-4764-9108-3A4E277ED314}" destId="{E749AC5A-BF3B-4BF1-8E20-F2FE2DC920D7}" srcOrd="0" destOrd="0" presId="urn:microsoft.com/office/officeart/2005/8/layout/vList3"/>
    <dgm:cxn modelId="{325513D0-A8F8-4789-8336-AF05206BBE6B}" type="presParOf" srcId="{1A5E2CEF-E6A3-4764-9108-3A4E277ED314}" destId="{7541DF2F-A036-427A-9E5F-5679EC424047}" srcOrd="1" destOrd="0" presId="urn:microsoft.com/office/officeart/2005/8/layout/vList3"/>
    <dgm:cxn modelId="{5AAECA33-4EAC-4539-A9DA-08DFE7E30728}" type="presParOf" srcId="{47F04DA3-6E91-490B-A576-9578D131C12B}" destId="{FFBD78FE-BC7A-495B-9672-BFCA617CF63D}" srcOrd="3" destOrd="0" presId="urn:microsoft.com/office/officeart/2005/8/layout/vList3"/>
    <dgm:cxn modelId="{A17F1290-AC58-45BD-8461-41B79169E59D}" type="presParOf" srcId="{47F04DA3-6E91-490B-A576-9578D131C12B}" destId="{373224BF-0266-4DFD-B46A-DD0B33935FB4}" srcOrd="4" destOrd="0" presId="urn:microsoft.com/office/officeart/2005/8/layout/vList3"/>
    <dgm:cxn modelId="{F368AA67-BD60-4CE8-91D0-46B9354D9958}" type="presParOf" srcId="{373224BF-0266-4DFD-B46A-DD0B33935FB4}" destId="{1628D38F-8E36-4719-85E7-5FA30D3C211C}" srcOrd="0" destOrd="0" presId="urn:microsoft.com/office/officeart/2005/8/layout/vList3"/>
    <dgm:cxn modelId="{CC8802C8-3673-427E-9CD7-9382F7E0B078}" type="presParOf" srcId="{373224BF-0266-4DFD-B46A-DD0B33935FB4}" destId="{6890847D-BF03-4C2C-9F4A-A1C93B8C0FC8}" srcOrd="1" destOrd="0" presId="urn:microsoft.com/office/officeart/2005/8/layout/vList3"/>
    <dgm:cxn modelId="{CD9E7168-A554-489A-8F71-AF5CF9EF82AC}" type="presParOf" srcId="{47F04DA3-6E91-490B-A576-9578D131C12B}" destId="{2A0752F4-FE35-4230-94F9-C575C4E976AA}" srcOrd="5" destOrd="0" presId="urn:microsoft.com/office/officeart/2005/8/layout/vList3"/>
    <dgm:cxn modelId="{E5FCB7CF-8B7F-4589-93FD-7B5B6D547DDB}" type="presParOf" srcId="{47F04DA3-6E91-490B-A576-9578D131C12B}" destId="{C5E7D138-3B1A-4080-8853-0B88FB3C1223}" srcOrd="6" destOrd="0" presId="urn:microsoft.com/office/officeart/2005/8/layout/vList3"/>
    <dgm:cxn modelId="{07358E52-B2ED-4015-8BCF-97757CD37E5F}" type="presParOf" srcId="{C5E7D138-3B1A-4080-8853-0B88FB3C1223}" destId="{A335B970-F7E6-4691-AF59-16A836C73070}" srcOrd="0" destOrd="0" presId="urn:microsoft.com/office/officeart/2005/8/layout/vList3"/>
    <dgm:cxn modelId="{97BC297B-A1D6-416B-912B-F44351E5DA46}" type="presParOf" srcId="{C5E7D138-3B1A-4080-8853-0B88FB3C1223}" destId="{B947BE75-3190-40CD-9E8C-F164EB15B055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4BF9E7-D355-497B-81A9-82491C5D5B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17A15D-3257-474B-A070-0EC5DA258AE9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2Al + 3S = Al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S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3</a:t>
          </a:r>
          <a:endParaRPr lang="ru-RU" dirty="0"/>
        </a:p>
      </dgm:t>
    </dgm:pt>
    <dgm:pt modelId="{7F2D3938-A621-4FBA-AC44-93697CA317B8}" type="parTrans" cxnId="{52291DB0-0934-4A6E-BFAE-A5415C18D19A}">
      <dgm:prSet/>
      <dgm:spPr/>
      <dgm:t>
        <a:bodyPr/>
        <a:lstStyle/>
        <a:p>
          <a:endParaRPr lang="ru-RU"/>
        </a:p>
      </dgm:t>
    </dgm:pt>
    <dgm:pt modelId="{C0D1C608-1CCE-4A0A-BA1C-868F107384D6}" type="sibTrans" cxnId="{52291DB0-0934-4A6E-BFAE-A5415C18D19A}">
      <dgm:prSet/>
      <dgm:spPr/>
      <dgm:t>
        <a:bodyPr/>
        <a:lstStyle/>
        <a:p>
          <a:endParaRPr lang="ru-RU"/>
        </a:p>
      </dgm:t>
    </dgm:pt>
    <dgm:pt modelId="{1015E3B6-9D63-40E8-9440-48A97D5A5EB8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2Al + 3Cl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 = 2AlCl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3</a:t>
          </a:r>
          <a:endParaRPr lang="ru-RU" dirty="0"/>
        </a:p>
      </dgm:t>
    </dgm:pt>
    <dgm:pt modelId="{69A0D124-4C76-483F-ABD1-49D5C9D2F980}" type="parTrans" cxnId="{293142A1-FED6-4CBF-822A-8929419DAEC8}">
      <dgm:prSet/>
      <dgm:spPr/>
      <dgm:t>
        <a:bodyPr/>
        <a:lstStyle/>
        <a:p>
          <a:endParaRPr lang="ru-RU"/>
        </a:p>
      </dgm:t>
    </dgm:pt>
    <dgm:pt modelId="{51BD101C-E5EF-4B6E-8449-1B77C4C8585F}" type="sibTrans" cxnId="{293142A1-FED6-4CBF-822A-8929419DAEC8}">
      <dgm:prSet/>
      <dgm:spPr/>
      <dgm:t>
        <a:bodyPr/>
        <a:lstStyle/>
        <a:p>
          <a:endParaRPr lang="ru-RU"/>
        </a:p>
      </dgm:t>
    </dgm:pt>
    <dgm:pt modelId="{33B6C4A1-B27D-4A22-9EDD-14AD190B3131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2Al +3HgCl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 = 2AlCl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3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 + 3Hg↓</a:t>
          </a:r>
          <a:endParaRPr lang="ru-RU" dirty="0"/>
        </a:p>
      </dgm:t>
    </dgm:pt>
    <dgm:pt modelId="{98098D0F-8757-4C8C-B114-A01611C67C30}" type="parTrans" cxnId="{79D4E3B2-2D63-4528-BC16-CB16321C6600}">
      <dgm:prSet/>
      <dgm:spPr/>
      <dgm:t>
        <a:bodyPr/>
        <a:lstStyle/>
        <a:p>
          <a:endParaRPr lang="ru-RU"/>
        </a:p>
      </dgm:t>
    </dgm:pt>
    <dgm:pt modelId="{3CD25EFA-A30C-45AF-AC33-DB0758D47481}" type="sibTrans" cxnId="{79D4E3B2-2D63-4528-BC16-CB16321C6600}">
      <dgm:prSet/>
      <dgm:spPr/>
      <dgm:t>
        <a:bodyPr/>
        <a:lstStyle/>
        <a:p>
          <a:endParaRPr lang="ru-RU"/>
        </a:p>
      </dgm:t>
    </dgm:pt>
    <dgm:pt modelId="{D57C307D-8C69-4104-BCBD-32DD32484592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2Al + 2NaOH = 2NaAlO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 + H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↑</a:t>
          </a:r>
          <a:endParaRPr lang="ru-RU" dirty="0"/>
        </a:p>
      </dgm:t>
    </dgm:pt>
    <dgm:pt modelId="{BBB365E4-2801-401A-9D75-B3FC5FC563BB}" type="parTrans" cxnId="{0D90FD34-423C-4600-8813-02A08CBDE96F}">
      <dgm:prSet/>
      <dgm:spPr/>
      <dgm:t>
        <a:bodyPr/>
        <a:lstStyle/>
        <a:p>
          <a:endParaRPr lang="ru-RU"/>
        </a:p>
      </dgm:t>
    </dgm:pt>
    <dgm:pt modelId="{C8729EDD-FD2D-43B4-80A6-2622D5DB354C}" type="sibTrans" cxnId="{0D90FD34-423C-4600-8813-02A08CBDE96F}">
      <dgm:prSet/>
      <dgm:spPr/>
      <dgm:t>
        <a:bodyPr/>
        <a:lstStyle/>
        <a:p>
          <a:endParaRPr lang="ru-RU"/>
        </a:p>
      </dgm:t>
    </dgm:pt>
    <dgm:pt modelId="{47F04DA3-6E91-490B-A576-9578D131C12B}" type="pres">
      <dgm:prSet presAssocID="{014BF9E7-D355-497B-81A9-82491C5D5B7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320620-72B5-405C-9C5C-601074A9FFAD}" type="pres">
      <dgm:prSet presAssocID="{2D17A15D-3257-474B-A070-0EC5DA258AE9}" presName="composite" presStyleCnt="0"/>
      <dgm:spPr/>
    </dgm:pt>
    <dgm:pt modelId="{6A73E021-5D43-4935-8E0B-AF894710CC61}" type="pres">
      <dgm:prSet presAssocID="{2D17A15D-3257-474B-A070-0EC5DA258AE9}" presName="imgShp" presStyleLbl="fgImgPlace1" presStyleIdx="0" presStyleCnt="4"/>
      <dgm:spPr>
        <a:prstGeom prst="diamond">
          <a:avLst/>
        </a:prstGeom>
        <a:solidFill>
          <a:srgbClr val="7030A0"/>
        </a:solidFill>
      </dgm:spPr>
    </dgm:pt>
    <dgm:pt modelId="{0D1FA6FE-B2D8-4349-8F51-5F948DF497B5}" type="pres">
      <dgm:prSet presAssocID="{2D17A15D-3257-474B-A070-0EC5DA258AE9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490B0-D999-403A-BD49-9DE5273781DE}" type="pres">
      <dgm:prSet presAssocID="{C0D1C608-1CCE-4A0A-BA1C-868F107384D6}" presName="spacing" presStyleCnt="0"/>
      <dgm:spPr/>
    </dgm:pt>
    <dgm:pt modelId="{1A5E2CEF-E6A3-4764-9108-3A4E277ED314}" type="pres">
      <dgm:prSet presAssocID="{1015E3B6-9D63-40E8-9440-48A97D5A5EB8}" presName="composite" presStyleCnt="0"/>
      <dgm:spPr/>
    </dgm:pt>
    <dgm:pt modelId="{E749AC5A-BF3B-4BF1-8E20-F2FE2DC920D7}" type="pres">
      <dgm:prSet presAssocID="{1015E3B6-9D63-40E8-9440-48A97D5A5EB8}" presName="imgShp" presStyleLbl="fgImgPlace1" presStyleIdx="1" presStyleCnt="4"/>
      <dgm:spPr>
        <a:prstGeom prst="diamond">
          <a:avLst/>
        </a:prstGeom>
        <a:solidFill>
          <a:srgbClr val="9900FF"/>
        </a:solidFill>
      </dgm:spPr>
    </dgm:pt>
    <dgm:pt modelId="{7541DF2F-A036-427A-9E5F-5679EC424047}" type="pres">
      <dgm:prSet presAssocID="{1015E3B6-9D63-40E8-9440-48A97D5A5EB8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D78FE-BC7A-495B-9672-BFCA617CF63D}" type="pres">
      <dgm:prSet presAssocID="{51BD101C-E5EF-4B6E-8449-1B77C4C8585F}" presName="spacing" presStyleCnt="0"/>
      <dgm:spPr/>
    </dgm:pt>
    <dgm:pt modelId="{373224BF-0266-4DFD-B46A-DD0B33935FB4}" type="pres">
      <dgm:prSet presAssocID="{33B6C4A1-B27D-4A22-9EDD-14AD190B3131}" presName="composite" presStyleCnt="0"/>
      <dgm:spPr/>
    </dgm:pt>
    <dgm:pt modelId="{1628D38F-8E36-4719-85E7-5FA30D3C211C}" type="pres">
      <dgm:prSet presAssocID="{33B6C4A1-B27D-4A22-9EDD-14AD190B3131}" presName="imgShp" presStyleLbl="fgImgPlace1" presStyleIdx="2" presStyleCnt="4"/>
      <dgm:spPr>
        <a:prstGeom prst="diamond">
          <a:avLst/>
        </a:prstGeom>
        <a:solidFill>
          <a:srgbClr val="CC66FF"/>
        </a:solidFill>
      </dgm:spPr>
    </dgm:pt>
    <dgm:pt modelId="{6890847D-BF03-4C2C-9F4A-A1C93B8C0FC8}" type="pres">
      <dgm:prSet presAssocID="{33B6C4A1-B27D-4A22-9EDD-14AD190B3131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752F4-FE35-4230-94F9-C575C4E976AA}" type="pres">
      <dgm:prSet presAssocID="{3CD25EFA-A30C-45AF-AC33-DB0758D47481}" presName="spacing" presStyleCnt="0"/>
      <dgm:spPr/>
    </dgm:pt>
    <dgm:pt modelId="{C5E7D138-3B1A-4080-8853-0B88FB3C1223}" type="pres">
      <dgm:prSet presAssocID="{D57C307D-8C69-4104-BCBD-32DD32484592}" presName="composite" presStyleCnt="0"/>
      <dgm:spPr/>
    </dgm:pt>
    <dgm:pt modelId="{A335B970-F7E6-4691-AF59-16A836C73070}" type="pres">
      <dgm:prSet presAssocID="{D57C307D-8C69-4104-BCBD-32DD32484592}" presName="imgShp" presStyleLbl="fgImgPlace1" presStyleIdx="3" presStyleCnt="4"/>
      <dgm:spPr>
        <a:prstGeom prst="diamond">
          <a:avLst/>
        </a:prstGeom>
        <a:solidFill>
          <a:srgbClr val="CC00CC"/>
        </a:solidFill>
      </dgm:spPr>
    </dgm:pt>
    <dgm:pt modelId="{B947BE75-3190-40CD-9E8C-F164EB15B055}" type="pres">
      <dgm:prSet presAssocID="{D57C307D-8C69-4104-BCBD-32DD3248459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1ACDB9-EC5C-470F-BD0F-D446B74FCDE2}" type="presOf" srcId="{1015E3B6-9D63-40E8-9440-48A97D5A5EB8}" destId="{7541DF2F-A036-427A-9E5F-5679EC424047}" srcOrd="0" destOrd="0" presId="urn:microsoft.com/office/officeart/2005/8/layout/vList3"/>
    <dgm:cxn modelId="{79D4E3B2-2D63-4528-BC16-CB16321C6600}" srcId="{014BF9E7-D355-497B-81A9-82491C5D5B7E}" destId="{33B6C4A1-B27D-4A22-9EDD-14AD190B3131}" srcOrd="2" destOrd="0" parTransId="{98098D0F-8757-4C8C-B114-A01611C67C30}" sibTransId="{3CD25EFA-A30C-45AF-AC33-DB0758D47481}"/>
    <dgm:cxn modelId="{6167AB87-6679-4819-BAD1-560F0FA6B5E7}" type="presOf" srcId="{33B6C4A1-B27D-4A22-9EDD-14AD190B3131}" destId="{6890847D-BF03-4C2C-9F4A-A1C93B8C0FC8}" srcOrd="0" destOrd="0" presId="urn:microsoft.com/office/officeart/2005/8/layout/vList3"/>
    <dgm:cxn modelId="{C4207779-472A-495D-B678-36B79E6BAD68}" type="presOf" srcId="{014BF9E7-D355-497B-81A9-82491C5D5B7E}" destId="{47F04DA3-6E91-490B-A576-9578D131C12B}" srcOrd="0" destOrd="0" presId="urn:microsoft.com/office/officeart/2005/8/layout/vList3"/>
    <dgm:cxn modelId="{B15CC898-3799-44E6-B70C-830C0B569095}" type="presOf" srcId="{2D17A15D-3257-474B-A070-0EC5DA258AE9}" destId="{0D1FA6FE-B2D8-4349-8F51-5F948DF497B5}" srcOrd="0" destOrd="0" presId="urn:microsoft.com/office/officeart/2005/8/layout/vList3"/>
    <dgm:cxn modelId="{64266409-8439-4DB5-A480-A9ECA543979B}" type="presOf" srcId="{D57C307D-8C69-4104-BCBD-32DD32484592}" destId="{B947BE75-3190-40CD-9E8C-F164EB15B055}" srcOrd="0" destOrd="0" presId="urn:microsoft.com/office/officeart/2005/8/layout/vList3"/>
    <dgm:cxn modelId="{52291DB0-0934-4A6E-BFAE-A5415C18D19A}" srcId="{014BF9E7-D355-497B-81A9-82491C5D5B7E}" destId="{2D17A15D-3257-474B-A070-0EC5DA258AE9}" srcOrd="0" destOrd="0" parTransId="{7F2D3938-A621-4FBA-AC44-93697CA317B8}" sibTransId="{C0D1C608-1CCE-4A0A-BA1C-868F107384D6}"/>
    <dgm:cxn modelId="{0D90FD34-423C-4600-8813-02A08CBDE96F}" srcId="{014BF9E7-D355-497B-81A9-82491C5D5B7E}" destId="{D57C307D-8C69-4104-BCBD-32DD32484592}" srcOrd="3" destOrd="0" parTransId="{BBB365E4-2801-401A-9D75-B3FC5FC563BB}" sibTransId="{C8729EDD-FD2D-43B4-80A6-2622D5DB354C}"/>
    <dgm:cxn modelId="{293142A1-FED6-4CBF-822A-8929419DAEC8}" srcId="{014BF9E7-D355-497B-81A9-82491C5D5B7E}" destId="{1015E3B6-9D63-40E8-9440-48A97D5A5EB8}" srcOrd="1" destOrd="0" parTransId="{69A0D124-4C76-483F-ABD1-49D5C9D2F980}" sibTransId="{51BD101C-E5EF-4B6E-8449-1B77C4C8585F}"/>
    <dgm:cxn modelId="{AFDE4E62-483C-4CB0-A52E-C94244D7F677}" type="presParOf" srcId="{47F04DA3-6E91-490B-A576-9578D131C12B}" destId="{35320620-72B5-405C-9C5C-601074A9FFAD}" srcOrd="0" destOrd="0" presId="urn:microsoft.com/office/officeart/2005/8/layout/vList3"/>
    <dgm:cxn modelId="{A5D28269-3AA7-43B8-98AA-ACC6409EC250}" type="presParOf" srcId="{35320620-72B5-405C-9C5C-601074A9FFAD}" destId="{6A73E021-5D43-4935-8E0B-AF894710CC61}" srcOrd="0" destOrd="0" presId="urn:microsoft.com/office/officeart/2005/8/layout/vList3"/>
    <dgm:cxn modelId="{AD0849CF-6DC3-4570-8846-D164F7AE78E0}" type="presParOf" srcId="{35320620-72B5-405C-9C5C-601074A9FFAD}" destId="{0D1FA6FE-B2D8-4349-8F51-5F948DF497B5}" srcOrd="1" destOrd="0" presId="urn:microsoft.com/office/officeart/2005/8/layout/vList3"/>
    <dgm:cxn modelId="{FB9C53A0-F264-4BEF-8976-B2658A7AA720}" type="presParOf" srcId="{47F04DA3-6E91-490B-A576-9578D131C12B}" destId="{739490B0-D999-403A-BD49-9DE5273781DE}" srcOrd="1" destOrd="0" presId="urn:microsoft.com/office/officeart/2005/8/layout/vList3"/>
    <dgm:cxn modelId="{F9EA0E3E-80D5-4623-A695-4119924F909B}" type="presParOf" srcId="{47F04DA3-6E91-490B-A576-9578D131C12B}" destId="{1A5E2CEF-E6A3-4764-9108-3A4E277ED314}" srcOrd="2" destOrd="0" presId="urn:microsoft.com/office/officeart/2005/8/layout/vList3"/>
    <dgm:cxn modelId="{7C6B24D0-1BB0-4F85-9899-3A1622A73994}" type="presParOf" srcId="{1A5E2CEF-E6A3-4764-9108-3A4E277ED314}" destId="{E749AC5A-BF3B-4BF1-8E20-F2FE2DC920D7}" srcOrd="0" destOrd="0" presId="urn:microsoft.com/office/officeart/2005/8/layout/vList3"/>
    <dgm:cxn modelId="{A5312F16-5918-47E2-800A-BDEAC554DD1F}" type="presParOf" srcId="{1A5E2CEF-E6A3-4764-9108-3A4E277ED314}" destId="{7541DF2F-A036-427A-9E5F-5679EC424047}" srcOrd="1" destOrd="0" presId="urn:microsoft.com/office/officeart/2005/8/layout/vList3"/>
    <dgm:cxn modelId="{0AF792BC-5238-418A-802F-90150544B139}" type="presParOf" srcId="{47F04DA3-6E91-490B-A576-9578D131C12B}" destId="{FFBD78FE-BC7A-495B-9672-BFCA617CF63D}" srcOrd="3" destOrd="0" presId="urn:microsoft.com/office/officeart/2005/8/layout/vList3"/>
    <dgm:cxn modelId="{793ECC4B-6447-4338-A8B7-F551DE7C5515}" type="presParOf" srcId="{47F04DA3-6E91-490B-A576-9578D131C12B}" destId="{373224BF-0266-4DFD-B46A-DD0B33935FB4}" srcOrd="4" destOrd="0" presId="urn:microsoft.com/office/officeart/2005/8/layout/vList3"/>
    <dgm:cxn modelId="{9FF2E192-E262-41FD-89A7-C22AB78ABBA6}" type="presParOf" srcId="{373224BF-0266-4DFD-B46A-DD0B33935FB4}" destId="{1628D38F-8E36-4719-85E7-5FA30D3C211C}" srcOrd="0" destOrd="0" presId="urn:microsoft.com/office/officeart/2005/8/layout/vList3"/>
    <dgm:cxn modelId="{07976C97-7784-4C69-A1F0-5108EE8C867F}" type="presParOf" srcId="{373224BF-0266-4DFD-B46A-DD0B33935FB4}" destId="{6890847D-BF03-4C2C-9F4A-A1C93B8C0FC8}" srcOrd="1" destOrd="0" presId="urn:microsoft.com/office/officeart/2005/8/layout/vList3"/>
    <dgm:cxn modelId="{BF36111E-039A-4E40-8D6A-6FFF61A8E775}" type="presParOf" srcId="{47F04DA3-6E91-490B-A576-9578D131C12B}" destId="{2A0752F4-FE35-4230-94F9-C575C4E976AA}" srcOrd="5" destOrd="0" presId="urn:microsoft.com/office/officeart/2005/8/layout/vList3"/>
    <dgm:cxn modelId="{48E17ED2-327D-4E3B-87C7-3A0C48909106}" type="presParOf" srcId="{47F04DA3-6E91-490B-A576-9578D131C12B}" destId="{C5E7D138-3B1A-4080-8853-0B88FB3C1223}" srcOrd="6" destOrd="0" presId="urn:microsoft.com/office/officeart/2005/8/layout/vList3"/>
    <dgm:cxn modelId="{96CB6727-3552-40D8-953D-BF74B820630D}" type="presParOf" srcId="{C5E7D138-3B1A-4080-8853-0B88FB3C1223}" destId="{A335B970-F7E6-4691-AF59-16A836C73070}" srcOrd="0" destOrd="0" presId="urn:microsoft.com/office/officeart/2005/8/layout/vList3"/>
    <dgm:cxn modelId="{9BFD9087-2108-452A-A6C2-964B99D09440}" type="presParOf" srcId="{C5E7D138-3B1A-4080-8853-0B88FB3C1223}" destId="{B947BE75-3190-40CD-9E8C-F164EB15B055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DBDE1-8865-4B4C-825B-10FDDD8DEEAF}" type="datetimeFigureOut">
              <a:rPr lang="ru-RU" smtClean="0"/>
              <a:pPr/>
              <a:t>13.08.2011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6D357-D1F3-4319-9DED-E1F21462C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825-5538-4831-B418-DD97271D8048}" type="datetime1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099F-E38A-4110-AEB5-DA064B2D1D8E}" type="datetime1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CF93-0459-4FFB-96AF-D6523890D579}" type="datetime1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DD55-A142-46B1-8C76-8AE161968C3E}" type="datetime1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0C3-B899-4B23-8EEB-32A220D50EC8}" type="datetime1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A2AC-3283-45CA-BE08-9093E7F5A5D3}" type="datetime1">
              <a:rPr lang="ru-RU" smtClean="0"/>
              <a:pPr/>
              <a:t>13.08.2011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B947-33C9-48E9-8BC2-689CA3ABE600}" type="datetime1">
              <a:rPr lang="ru-RU" smtClean="0"/>
              <a:pPr/>
              <a:t>13.08.2011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0C75-C77F-489E-9B30-2028684E5208}" type="datetime1">
              <a:rPr lang="ru-RU" smtClean="0"/>
              <a:pPr/>
              <a:t>13.08.2011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EB0F-C8C3-4AF7-A2FC-BF3A45D9ACDB}" type="datetime1">
              <a:rPr lang="ru-RU" smtClean="0"/>
              <a:pPr/>
              <a:t>13.08.2011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B66E-D8A2-46ED-97D1-2733B728D1C6}" type="datetime1">
              <a:rPr lang="ru-RU" smtClean="0"/>
              <a:pPr/>
              <a:t>13.08.2011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A5AB-F977-449C-A401-BA5C11214D1D}" type="datetime1">
              <a:rPr lang="ru-RU" smtClean="0"/>
              <a:pPr/>
              <a:t>13.08.2011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chemeClr val="accent5">
                <a:lumMod val="60000"/>
                <a:lumOff val="40000"/>
              </a:schemeClr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9F8C-9ECA-4732-A431-8C98FBD539E9}" type="datetime1">
              <a:rPr lang="ru-RU" smtClean="0"/>
              <a:pPr/>
              <a:t>13.08.2011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Texts/&#1054;&#1095;&#1077;&#1088;&#1082;&#1080;%20&#1086;&#1073;%20&#1072;&#1083;&#1102;&#1084;&#1080;&#1085;&#1080;&#1080;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643050"/>
            <a:ext cx="85056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Соединения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алюминия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их свойства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применение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pic>
        <p:nvPicPr>
          <p:cNvPr id="27" name="Рисунок 26" descr="2.АЛЮМИНИЙ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714356"/>
            <a:ext cx="4564134" cy="5072098"/>
          </a:xfrm>
          <a:prstGeom prst="rect">
            <a:avLst/>
          </a:prstGeom>
          <a:noFill/>
          <a:ln w="76200">
            <a:solidFill>
              <a:srgbClr val="FFC000"/>
            </a:solidFill>
            <a:miter lim="800000"/>
            <a:headEnd/>
            <a:tailEnd/>
          </a:ln>
          <a:effectLst>
            <a:outerShdw dist="508000" dir="2399998" algn="tl" rotWithShape="0">
              <a:srgbClr val="000000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Химический диктант</a:t>
            </a:r>
            <a:br>
              <a:rPr lang="ru-RU" dirty="0" smtClean="0"/>
            </a:br>
            <a:r>
              <a:rPr lang="ru-RU" dirty="0" smtClean="0"/>
              <a:t>«Алюминий и его свойства»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Полная электронная формула алюминия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Типичная степень окисления алюминия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Пассивирует</a:t>
            </a:r>
            <a:r>
              <a:rPr lang="ru-RU" dirty="0" smtClean="0"/>
              <a:t> алюминий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Термитная смесь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Соединение понижающее температуру плавления алюминия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Способ получения алюминия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Опорный сигнал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1471610"/>
          </a:xfrm>
        </p:spPr>
        <p:txBody>
          <a:bodyPr>
            <a:normAutofit fontScale="85000" lnSpcReduction="10000"/>
          </a:bodyPr>
          <a:lstStyle/>
          <a:p>
            <a:pPr marL="0" indent="296863">
              <a:buNone/>
            </a:pPr>
            <a:r>
              <a:rPr lang="ru-RU" dirty="0" smtClean="0"/>
              <a:t>На данной схеме найти уравнение реакции, объясняющей </a:t>
            </a:r>
            <a:r>
              <a:rPr lang="ru-RU" dirty="0" err="1" smtClean="0"/>
              <a:t>амфотерные</a:t>
            </a:r>
            <a:r>
              <a:rPr lang="ru-RU" dirty="0" smtClean="0"/>
              <a:t> свойства алюминия. Составить ОВР (указать окислитель и восстановитель)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Рудь</a:t>
            </a:r>
            <a:r>
              <a:rPr lang="ru-RU" dirty="0" smtClean="0"/>
              <a:t> Надежда Александровна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2357430"/>
          <a:ext cx="428628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00100" y="2500306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4429124" y="2428868"/>
          <a:ext cx="4214842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00100" y="3500438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2571744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3504" y="3571876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9008" y="4559866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7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9008" y="5500702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5604" y="5488560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00" y="4500570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группе «Экономист-расчетчик»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3686188"/>
          </a:xfrm>
        </p:spPr>
        <p:txBody>
          <a:bodyPr>
            <a:normAutofit lnSpcReduction="10000"/>
          </a:bodyPr>
          <a:lstStyle/>
          <a:p>
            <a:pPr marL="0" indent="442913">
              <a:buNone/>
            </a:pPr>
            <a:r>
              <a:rPr lang="ru-RU" dirty="0" smtClean="0"/>
              <a:t>Вам на предприятие поступил хлорид алюминия, из которого получают алюминий. Химики-лаборанты установили, что данная партия содержит 0,2 массовых долей примесей. Составить задачу и рассчитать сколько данного сырья необходимо для получения 30 кг алюминия?(решение на доске)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Задание группе «Экспериментатор»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401080" cy="3114683"/>
          </a:xfrm>
        </p:spPr>
        <p:txBody>
          <a:bodyPr>
            <a:noAutofit/>
          </a:bodyPr>
          <a:lstStyle/>
          <a:p>
            <a:pPr marL="3175" indent="379413">
              <a:buNone/>
            </a:pPr>
            <a:r>
              <a:rPr lang="ru-RU" sz="4400" dirty="0" smtClean="0"/>
              <a:t>Алюминий → Хлорид алюминия → </a:t>
            </a:r>
            <a:r>
              <a:rPr lang="ru-RU" sz="4400" dirty="0" err="1" smtClean="0"/>
              <a:t>Гидроксид</a:t>
            </a:r>
            <a:r>
              <a:rPr lang="ru-RU" sz="4400" dirty="0" smtClean="0"/>
              <a:t> </a:t>
            </a:r>
            <a:r>
              <a:rPr lang="ru-RU" sz="4400" dirty="0" err="1" smtClean="0"/>
              <a:t>алюминия</a:t>
            </a:r>
            <a:r>
              <a:rPr lang="ru-RU" sz="4400" dirty="0" smtClean="0"/>
              <a:t> </a:t>
            </a:r>
          </a:p>
          <a:p>
            <a:pPr marL="3175" indent="379413">
              <a:buNone/>
            </a:pPr>
            <a:r>
              <a:rPr lang="ru-RU" sz="4400" dirty="0" smtClean="0"/>
              <a:t>Осуществить превращений с помощью имеющихся реактивов</a:t>
            </a:r>
            <a:endParaRPr lang="ru-RU" sz="4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Задание всему классу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80"/>
          </a:xfrm>
        </p:spPr>
        <p:txBody>
          <a:bodyPr>
            <a:noAutofit/>
          </a:bodyPr>
          <a:lstStyle/>
          <a:p>
            <a:pPr marL="3175" indent="379413">
              <a:buNone/>
            </a:pPr>
            <a:r>
              <a:rPr lang="ru-RU" sz="4800" dirty="0" smtClean="0"/>
              <a:t>Составить схему превращений: алюминий → соль алюминия → алюминий → </a:t>
            </a:r>
            <a:r>
              <a:rPr lang="ru-RU" sz="4800" dirty="0" err="1" smtClean="0"/>
              <a:t>гидроксид</a:t>
            </a:r>
            <a:r>
              <a:rPr lang="ru-RU" sz="4800" dirty="0" smtClean="0"/>
              <a:t> алюминия → оксид алюминия</a:t>
            </a:r>
            <a:endParaRPr lang="ru-RU" sz="4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233</Words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Химический диктант «Алюминий и его свойства»</vt:lpstr>
      <vt:lpstr>Опорный сигнал</vt:lpstr>
      <vt:lpstr>Задание группе «Экономист-расчетчик»</vt:lpstr>
      <vt:lpstr>Задание группе «Экспериментатор»</vt:lpstr>
      <vt:lpstr>Задание всему классу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Salnikova</cp:lastModifiedBy>
  <cp:revision>8</cp:revision>
  <dcterms:modified xsi:type="dcterms:W3CDTF">2011-08-13T16:00:03Z</dcterms:modified>
</cp:coreProperties>
</file>