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3" r:id="rId6"/>
    <p:sldId id="260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074" autoAdjust="0"/>
  </p:normalViewPr>
  <p:slideViewPr>
    <p:cSldViewPr>
      <p:cViewPr varScale="1">
        <p:scale>
          <a:sx n="49" d="100"/>
          <a:sy n="49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5936" y="764704"/>
            <a:ext cx="4824536" cy="3024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 </a:t>
            </a:r>
            <a:br>
              <a:rPr lang="ru-RU" dirty="0" smtClean="0"/>
            </a:br>
            <a:r>
              <a:rPr lang="ru-RU" dirty="0" smtClean="0"/>
              <a:t>Петрович Астафьев </a:t>
            </a:r>
            <a:br>
              <a:rPr lang="ru-RU" dirty="0" smtClean="0"/>
            </a:br>
            <a:r>
              <a:rPr lang="ru-RU" dirty="0" smtClean="0"/>
              <a:t>(1924-2001)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файлы из ноутбука\Краеведение\Яндекс_Картинки Астафьев фотографии_fil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5" y="404665"/>
            <a:ext cx="3840596" cy="54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1602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На родине Виктора Астафьева - в деревне Овсянка под Красноярском - установлен памятник писателю. Монумент изображает Виктора Петровича и его жену, сидящих на лавочке в тени деревьев. </a:t>
            </a:r>
            <a:br>
              <a:rPr lang="ru-RU" sz="2000" dirty="0"/>
            </a:br>
            <a:r>
              <a:rPr lang="ru-RU" sz="2000" dirty="0"/>
              <a:t>Бронзовая скульптурная композиция работы Владимира </a:t>
            </a:r>
            <a:r>
              <a:rPr lang="ru-RU" sz="2000" dirty="0" err="1"/>
              <a:t>Зеленова</a:t>
            </a:r>
            <a:r>
              <a:rPr lang="ru-RU" sz="2000" dirty="0"/>
              <a:t> выполнена в натуральную величину и отлита на одном из красноярских заводов. При установке рабочим пришлось постараться, чтобы не сломать ветки яблони, посаженной самим Астафьевым.</a:t>
            </a:r>
          </a:p>
        </p:txBody>
      </p:sp>
      <p:pic>
        <p:nvPicPr>
          <p:cNvPr id="4" name="Picture 11" descr="DSC0258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636912"/>
            <a:ext cx="4464496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50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Предметы быта в  бабушкином доме в Овсянке. Чем Екатерина </a:t>
            </a:r>
            <a:r>
              <a:rPr lang="ru-RU" sz="3600" dirty="0"/>
              <a:t>П</a:t>
            </a:r>
            <a:r>
              <a:rPr lang="ru-RU" sz="3600" dirty="0" smtClean="0"/>
              <a:t>етровна дорожила больше всего? </a:t>
            </a:r>
            <a:endParaRPr lang="ru-RU" sz="3600" dirty="0"/>
          </a:p>
        </p:txBody>
      </p:sp>
      <p:pic>
        <p:nvPicPr>
          <p:cNvPr id="4" name="Picture 10" descr="DSC025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3" y="2204865"/>
            <a:ext cx="291675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DSC025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7" y="2204864"/>
            <a:ext cx="309634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 descr="DSC025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365104"/>
            <a:ext cx="291623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SC025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7" y="4365104"/>
            <a:ext cx="309634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4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SCN0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900988" cy="593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6480" y="193204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Овсянка – вид </a:t>
            </a:r>
            <a:r>
              <a:rPr lang="ru-RU" sz="4000" dirty="0" smtClean="0">
                <a:solidFill>
                  <a:schemeClr val="bg1"/>
                </a:solidFill>
              </a:rPr>
              <a:t>обзорной </a:t>
            </a:r>
            <a:r>
              <a:rPr lang="ru-RU" sz="4000" dirty="0">
                <a:solidFill>
                  <a:schemeClr val="bg1"/>
                </a:solidFill>
              </a:rPr>
              <a:t>площадки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579296" cy="50689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5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ru-RU" sz="4000" dirty="0" smtClean="0"/>
              <a:t>Витя с матерью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                              </a:t>
            </a:r>
            <a:r>
              <a:rPr lang="ru-RU" sz="4000" dirty="0" smtClean="0"/>
              <a:t>Отец, мать и Витя</a:t>
            </a:r>
            <a:r>
              <a:rPr lang="ru-RU" sz="4000" dirty="0" smtClean="0"/>
              <a:t> </a:t>
            </a:r>
            <a:r>
              <a:rPr lang="ru-RU" sz="4000" dirty="0" smtClean="0"/>
              <a:t>(1931г.)</a:t>
            </a:r>
            <a:endParaRPr lang="ru-RU" sz="4000" dirty="0"/>
          </a:p>
        </p:txBody>
      </p:sp>
      <p:pic>
        <p:nvPicPr>
          <p:cNvPr id="1027" name="Picture 3" descr="D:\файлы из ноутбука\Краеведение\ил 6_files\otec_mama_vity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060848"/>
            <a:ext cx="3456383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файлы из ноутбука\Краеведение\ил 6_files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43060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r>
              <a:rPr lang="ru-RU" sz="3200" dirty="0" smtClean="0"/>
              <a:t>Мать и отец мальчика.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Бабушка </a:t>
            </a:r>
            <a:r>
              <a:rPr lang="ru-RU" sz="3200" dirty="0" err="1" smtClean="0"/>
              <a:t>Потылицына</a:t>
            </a:r>
            <a:r>
              <a:rPr lang="ru-RU" sz="3200" dirty="0" smtClean="0"/>
              <a:t> Е.П. и её дети: Иван, Дмитрий, Мария.</a:t>
            </a:r>
            <a:endParaRPr lang="ru-RU" sz="3200" dirty="0"/>
          </a:p>
        </p:txBody>
      </p:sp>
      <p:pic>
        <p:nvPicPr>
          <p:cNvPr id="2050" name="Picture 2" descr="D:\файлы из ноутбука\Краеведение\ил 6_files\mariy_viktor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096344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айлы из ноутбука\Краеведение\ил 6_files\babushka_potilicin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3301364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айлы из ноутбука\Краеведение\ил 6_files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480720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В.П. Астафьев в 1945 году</a:t>
            </a:r>
            <a:endParaRPr lang="ru-RU" dirty="0"/>
          </a:p>
        </p:txBody>
      </p:sp>
      <p:pic>
        <p:nvPicPr>
          <p:cNvPr id="2050" name="Picture 2" descr="D:\файлы из ноутбука\Краеведение\ил 6_files\astafiev1945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3456384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Астафьевых, 1952 г.</a:t>
            </a:r>
            <a:endParaRPr lang="ru-RU" dirty="0"/>
          </a:p>
        </p:txBody>
      </p:sp>
      <p:pic>
        <p:nvPicPr>
          <p:cNvPr id="4098" name="Picture 2" descr="D:\файлы из ноутбука\Краеведение\ил 6_files\s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29658"/>
            <a:ext cx="3096344" cy="4395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836712"/>
            <a:ext cx="4040188" cy="1677888"/>
          </a:xfrm>
        </p:spPr>
        <p:txBody>
          <a:bodyPr/>
          <a:lstStyle/>
          <a:p>
            <a:r>
              <a:rPr lang="ru-RU" dirty="0" smtClean="0"/>
              <a:t>Астафьев – рабочий  литейного </a:t>
            </a:r>
            <a:r>
              <a:rPr lang="ru-RU" sz="2800" dirty="0" smtClean="0"/>
              <a:t>цеха</a:t>
            </a:r>
            <a:r>
              <a:rPr lang="ru-RU" dirty="0" smtClean="0"/>
              <a:t> вагонного депо  (1949 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836712"/>
            <a:ext cx="4041775" cy="16778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Астафьев – журналист «Чусовского рабочего».</a:t>
            </a:r>
            <a:endParaRPr lang="ru-RU" sz="2800" dirty="0"/>
          </a:p>
        </p:txBody>
      </p:sp>
      <p:pic>
        <p:nvPicPr>
          <p:cNvPr id="5124" name="Picture 4" descr="D:\файлы из ноутбука\Краеведение\ил 6_files\jurnalist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880320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айлы из ноутбука\Краеведение\ил 6_files\raboch_lit_ceha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952328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Памятник В.П. Астафьеву в Красноярске. Скульптор И. </a:t>
            </a:r>
            <a:r>
              <a:rPr lang="ru-RU" sz="4000" dirty="0" err="1" smtClean="0"/>
              <a:t>Линевич</a:t>
            </a:r>
            <a:r>
              <a:rPr lang="ru-RU" sz="4000" dirty="0" smtClean="0"/>
              <a:t> –Янковский.</a:t>
            </a:r>
            <a:endParaRPr lang="ru-RU" sz="4000" dirty="0"/>
          </a:p>
        </p:txBody>
      </p:sp>
      <p:pic>
        <p:nvPicPr>
          <p:cNvPr id="9" name="Picture 4" descr="Scan0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464496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айлы из ноутбука\Краеведение\Яндекс_Картинки Астафьев фотографии_files\iCA7NBB8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5754"/>
            <a:ext cx="3168352" cy="4145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104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Виктор  Петрович Астафьев  (1924-2001)</vt:lpstr>
      <vt:lpstr>Овсянка – вид обзорной площадки</vt:lpstr>
      <vt:lpstr>Витя с матерью.                               Отец, мать и Витя (1931г.)</vt:lpstr>
      <vt:lpstr>Мать и отец мальчика.   Бабушка Потылицына Е.П. и её дети: Иван, Дмитрий, Мария.</vt:lpstr>
      <vt:lpstr>Презентация PowerPoint</vt:lpstr>
      <vt:lpstr>В.П. Астафьев в 1945 году</vt:lpstr>
      <vt:lpstr>Семья Астафьевых, 1952 г.</vt:lpstr>
      <vt:lpstr>Презентация PowerPoint</vt:lpstr>
      <vt:lpstr>Памятник В.П. Астафьеву в Красноярске. Скульптор И. Линевич –Янковский.</vt:lpstr>
      <vt:lpstr>На родине Виктора Астафьева - в деревне Овсянка под Красноярском - установлен памятник писателю. Монумент изображает Виктора Петровича и его жену, сидящих на лавочке в тени деревьев.  Бронзовая скульптурная композиция работы Владимира Зеленова выполнена в натуральную величину и отлита на одном из красноярских заводов. При установке рабочим пришлось постараться, чтобы не сломать ветки яблони, посаженной самим Астафьевым.</vt:lpstr>
      <vt:lpstr>Предметы быта в  бабушкином доме в Овсянке. Чем Екатерина Петровна дорожила больше всего?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Петрович Астафьев</dc:title>
  <cp:lastModifiedBy>Lenovo User</cp:lastModifiedBy>
  <cp:revision>23</cp:revision>
  <dcterms:modified xsi:type="dcterms:W3CDTF">2011-02-21T15:07:15Z</dcterms:modified>
</cp:coreProperties>
</file>