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61" r:id="rId3"/>
    <p:sldId id="270" r:id="rId4"/>
    <p:sldId id="269" r:id="rId5"/>
    <p:sldId id="271" r:id="rId6"/>
    <p:sldId id="263" r:id="rId7"/>
    <p:sldId id="272" r:id="rId8"/>
    <p:sldId id="273" r:id="rId9"/>
    <p:sldId id="27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670" autoAdjust="0"/>
  </p:normalViewPr>
  <p:slideViewPr>
    <p:cSldViewPr>
      <p:cViewPr varScale="1">
        <p:scale>
          <a:sx n="60" d="100"/>
          <a:sy n="60" d="100"/>
        </p:scale>
        <p:origin x="-7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295F9-EA0C-4DFE-BC45-5509B71A6F95}" type="datetimeFigureOut">
              <a:rPr lang="ru-RU" smtClean="0"/>
              <a:pPr/>
              <a:t>11.12.2008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95F218-4BE1-4E71-A952-E6F609945A2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FD81BF-2D8B-47F4-8F79-53C5367EB3AF}" type="datetimeFigureOut">
              <a:rPr lang="ru-RU" smtClean="0"/>
              <a:pPr/>
              <a:t>11.12.2008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ECF08AE-946F-4582-9FB9-9AED81D911E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D81BF-2D8B-47F4-8F79-53C5367EB3AF}" type="datetimeFigureOut">
              <a:rPr lang="ru-RU" smtClean="0"/>
              <a:pPr/>
              <a:t>11.12.2008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F08AE-946F-4582-9FB9-9AED81D911E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5.jpeg"/><Relationship Id="rId7" Type="http://schemas.openxmlformats.org/officeDocument/2006/relationships/image" Target="../media/image29.jpe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jpeg"/><Relationship Id="rId10" Type="http://schemas.openxmlformats.org/officeDocument/2006/relationships/image" Target="../media/image31.jpeg"/><Relationship Id="rId4" Type="http://schemas.openxmlformats.org/officeDocument/2006/relationships/image" Target="../media/image26.jpeg"/><Relationship Id="rId9"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rgbClr val="92D050">
            <a:alpha val="4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7030A0"/>
                </a:solidFill>
              </a:rPr>
              <a:t>THE DOG</a:t>
            </a:r>
            <a:endParaRPr lang="ru-RU" b="1" dirty="0">
              <a:solidFill>
                <a:srgbClr val="7030A0"/>
              </a:solidFill>
            </a:endParaRPr>
          </a:p>
        </p:txBody>
      </p:sp>
      <p:sp>
        <p:nvSpPr>
          <p:cNvPr id="3" name="Содержимое 2"/>
          <p:cNvSpPr>
            <a:spLocks noGrp="1"/>
          </p:cNvSpPr>
          <p:nvPr>
            <p:ph idx="1"/>
          </p:nvPr>
        </p:nvSpPr>
        <p:spPr>
          <a:ln w="76200">
            <a:solidFill>
              <a:schemeClr val="tx1"/>
            </a:solidFill>
          </a:ln>
          <a:effectLst>
            <a:glow rad="228600">
              <a:schemeClr val="accent4">
                <a:satMod val="175000"/>
                <a:alpha val="40000"/>
              </a:schemeClr>
            </a:glow>
          </a:effectLst>
        </p:spPr>
        <p:txBody>
          <a:bodyPr/>
          <a:lstStyle/>
          <a:p>
            <a:pPr>
              <a:buNone/>
            </a:pPr>
            <a:endParaRPr lang="en-US" dirty="0" smtClean="0"/>
          </a:p>
          <a:p>
            <a:pPr>
              <a:buNone/>
            </a:pPr>
            <a:r>
              <a:rPr lang="ru-RU" b="1" dirty="0" smtClean="0">
                <a:solidFill>
                  <a:srgbClr val="7030A0"/>
                </a:solidFill>
              </a:rPr>
              <a:t>        </a:t>
            </a:r>
            <a:r>
              <a:rPr lang="en-US" b="1" dirty="0" smtClean="0">
                <a:solidFill>
                  <a:srgbClr val="7030A0"/>
                </a:solidFill>
                <a:latin typeface="Arial Black" pitchFamily="34" charset="0"/>
              </a:rPr>
              <a:t>The dog is our good friend.  It is very clever. The dog  knows and loves its master and the friends of his family.   It likes to eat meat and drink milk.  There are many kinds of dogs.</a:t>
            </a:r>
            <a:endParaRPr lang="ru-RU" b="1" dirty="0">
              <a:solidFill>
                <a:srgbClr val="7030A0"/>
              </a:solidFill>
              <a:latin typeface="Arial Black" pitchFamily="34" charset="0"/>
            </a:endParaRPr>
          </a:p>
        </p:txBody>
      </p:sp>
      <p:pic>
        <p:nvPicPr>
          <p:cNvPr id="4" name="Picture 3" descr="C:\Documents and Settings\Таня\Мои документы\картинки диск 1\Животные\DOG.JPG"/>
          <p:cNvPicPr>
            <a:picLocks noChangeAspect="1" noChangeArrowheads="1"/>
          </p:cNvPicPr>
          <p:nvPr/>
        </p:nvPicPr>
        <p:blipFill>
          <a:blip r:embed="rId2" cstate="print"/>
          <a:srcRect/>
          <a:stretch>
            <a:fillRect/>
          </a:stretch>
        </p:blipFill>
        <p:spPr bwMode="auto">
          <a:xfrm>
            <a:off x="357158" y="214290"/>
            <a:ext cx="2428892" cy="1500198"/>
          </a:xfrm>
          <a:prstGeom prst="rect">
            <a:avLst/>
          </a:prstGeom>
          <a:noFill/>
          <a:ln w="38100">
            <a:solidFill>
              <a:srgbClr val="FFFF00">
                <a:alpha val="94902"/>
              </a:srgbClr>
            </a:solidFill>
          </a:ln>
          <a:effectLst>
            <a:glow rad="228600">
              <a:schemeClr val="accent2">
                <a:satMod val="175000"/>
                <a:alpha val="40000"/>
              </a:schemeClr>
            </a:glo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alpha val="41000"/>
          </a:srgbClr>
        </a:solidFill>
        <a:effectLst/>
      </p:bgPr>
    </p:bg>
    <p:spTree>
      <p:nvGrpSpPr>
        <p:cNvPr id="1" name=""/>
        <p:cNvGrpSpPr/>
        <p:nvPr/>
      </p:nvGrpSpPr>
      <p:grpSpPr>
        <a:xfrm>
          <a:off x="0" y="0"/>
          <a:ext cx="0" cy="0"/>
          <a:chOff x="0" y="0"/>
          <a:chExt cx="0" cy="0"/>
        </a:xfrm>
      </p:grpSpPr>
      <p:pic>
        <p:nvPicPr>
          <p:cNvPr id="6147" name="Picture 3" descr="C:\Documents and Settings\Таня\Мои документы\картинки диск 4\Cats\771094.JPG"/>
          <p:cNvPicPr>
            <a:picLocks noChangeAspect="1" noChangeArrowheads="1"/>
          </p:cNvPicPr>
          <p:nvPr/>
        </p:nvPicPr>
        <p:blipFill>
          <a:blip r:embed="rId2"/>
          <a:srcRect/>
          <a:stretch>
            <a:fillRect/>
          </a:stretch>
        </p:blipFill>
        <p:spPr bwMode="auto">
          <a:xfrm rot="1299583">
            <a:off x="5204379" y="382074"/>
            <a:ext cx="3517897" cy="2814317"/>
          </a:xfrm>
          <a:prstGeom prst="hexagon">
            <a:avLst/>
          </a:prstGeom>
          <a:noFill/>
          <a:ln w="76200">
            <a:solidFill>
              <a:srgbClr val="FFFF00"/>
            </a:solidFill>
          </a:ln>
        </p:spPr>
      </p:pic>
      <p:pic>
        <p:nvPicPr>
          <p:cNvPr id="6148" name="Picture 4" descr="C:\Documents and Settings\Таня\Мои документы\картинки диск 4\Cats\771086.JPG"/>
          <p:cNvPicPr>
            <a:picLocks noChangeAspect="1" noChangeArrowheads="1"/>
          </p:cNvPicPr>
          <p:nvPr/>
        </p:nvPicPr>
        <p:blipFill>
          <a:blip r:embed="rId3"/>
          <a:srcRect/>
          <a:stretch>
            <a:fillRect/>
          </a:stretch>
        </p:blipFill>
        <p:spPr bwMode="auto">
          <a:xfrm rot="21199438">
            <a:off x="453499" y="3561622"/>
            <a:ext cx="3798032" cy="2755901"/>
          </a:xfrm>
          <a:prstGeom prst="hexagon">
            <a:avLst/>
          </a:prstGeom>
          <a:noFill/>
          <a:ln w="76200">
            <a:solidFill>
              <a:srgbClr val="FFFF00"/>
            </a:solidFill>
          </a:ln>
        </p:spPr>
      </p:pic>
      <p:pic>
        <p:nvPicPr>
          <p:cNvPr id="6149" name="Picture 5" descr="C:\Documents and Settings\Таня\Мои документы\картинки диск 4\Cats\771063.JPG"/>
          <p:cNvPicPr>
            <a:picLocks noChangeAspect="1" noChangeArrowheads="1"/>
          </p:cNvPicPr>
          <p:nvPr/>
        </p:nvPicPr>
        <p:blipFill>
          <a:blip r:embed="rId4"/>
          <a:srcRect/>
          <a:stretch>
            <a:fillRect/>
          </a:stretch>
        </p:blipFill>
        <p:spPr bwMode="auto">
          <a:xfrm rot="1030572">
            <a:off x="4695187" y="3505121"/>
            <a:ext cx="3786214" cy="2857544"/>
          </a:xfrm>
          <a:prstGeom prst="hexagon">
            <a:avLst/>
          </a:prstGeom>
          <a:noFill/>
          <a:ln w="76200">
            <a:solidFill>
              <a:srgbClr val="FFFF00"/>
            </a:solidFill>
          </a:ln>
        </p:spPr>
      </p:pic>
      <p:pic>
        <p:nvPicPr>
          <p:cNvPr id="6150" name="Picture 6" descr="C:\Documents and Settings\Таня\Мои документы\картинки диск 4\Cats\771041.JPG"/>
          <p:cNvPicPr>
            <a:picLocks noChangeAspect="1" noChangeArrowheads="1"/>
          </p:cNvPicPr>
          <p:nvPr/>
        </p:nvPicPr>
        <p:blipFill>
          <a:blip r:embed="rId5"/>
          <a:srcRect/>
          <a:stretch>
            <a:fillRect/>
          </a:stretch>
        </p:blipFill>
        <p:spPr bwMode="auto">
          <a:xfrm rot="21197955">
            <a:off x="163477" y="259495"/>
            <a:ext cx="4300542" cy="2867028"/>
          </a:xfrm>
          <a:prstGeom prst="hexagon">
            <a:avLst>
              <a:gd name="adj" fmla="val 28849"/>
              <a:gd name="vf" fmla="val 115470"/>
            </a:avLst>
          </a:prstGeom>
          <a:noFill/>
          <a:ln w="76200">
            <a:solidFill>
              <a:srgbClr val="FFFF00"/>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alpha val="3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0070C0"/>
                </a:solidFill>
              </a:rPr>
              <a:t>THE CAT </a:t>
            </a:r>
            <a:endParaRPr lang="ru-RU" b="1" dirty="0">
              <a:solidFill>
                <a:srgbClr val="0070C0"/>
              </a:solidFill>
            </a:endParaRPr>
          </a:p>
        </p:txBody>
      </p:sp>
      <p:sp>
        <p:nvSpPr>
          <p:cNvPr id="3" name="Содержимое 2"/>
          <p:cNvSpPr>
            <a:spLocks noGrp="1"/>
          </p:cNvSpPr>
          <p:nvPr>
            <p:ph idx="1"/>
          </p:nvPr>
        </p:nvSpPr>
        <p:spPr>
          <a:blipFill>
            <a:blip r:embed="rId2"/>
            <a:tile tx="0" ty="0" sx="100000" sy="100000" flip="none" algn="tl"/>
          </a:blipFill>
        </p:spPr>
        <p:txBody>
          <a:bodyPr>
            <a:normAutofit/>
          </a:bodyPr>
          <a:lstStyle/>
          <a:p>
            <a:pPr>
              <a:buNone/>
            </a:pPr>
            <a:r>
              <a:rPr lang="ru-RU" sz="3600" b="1" dirty="0" smtClean="0">
                <a:solidFill>
                  <a:srgbClr val="0070C0"/>
                </a:solidFill>
              </a:rPr>
              <a:t>    </a:t>
            </a:r>
            <a:r>
              <a:rPr lang="en-US" sz="3600" b="1" dirty="0" smtClean="0">
                <a:solidFill>
                  <a:srgbClr val="0070C0"/>
                </a:solidFill>
              </a:rPr>
              <a:t>Cats  are very  nice  and clever animals. We love cats very much. There are many kind of cats: white cats, grey cats,  black cats. Cats can be short – haired and long haired. They  know and love their homes. </a:t>
            </a:r>
            <a:endParaRPr lang="ru-RU" sz="3600" b="1"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pic>
        <p:nvPicPr>
          <p:cNvPr id="5125" name="Picture 5" descr="C:\Documents and Settings\Таня\Мои документы\картинки диск 4\Cats\458000.JPG"/>
          <p:cNvPicPr>
            <a:picLocks noChangeAspect="1" noChangeArrowheads="1"/>
          </p:cNvPicPr>
          <p:nvPr/>
        </p:nvPicPr>
        <p:blipFill>
          <a:blip r:embed="rId3"/>
          <a:srcRect/>
          <a:stretch>
            <a:fillRect/>
          </a:stretch>
        </p:blipFill>
        <p:spPr bwMode="auto">
          <a:xfrm>
            <a:off x="4714876" y="3429000"/>
            <a:ext cx="4071966" cy="3162288"/>
          </a:xfrm>
          <a:prstGeom prst="ellipse">
            <a:avLst/>
          </a:prstGeom>
          <a:noFill/>
          <a:ln w="76200">
            <a:solidFill>
              <a:srgbClr val="FFC000"/>
            </a:solidFill>
          </a:ln>
          <a:effectLst>
            <a:glow rad="228600">
              <a:schemeClr val="accent6">
                <a:satMod val="175000"/>
                <a:alpha val="40000"/>
              </a:schemeClr>
            </a:glow>
          </a:effectLst>
        </p:spPr>
      </p:pic>
      <p:pic>
        <p:nvPicPr>
          <p:cNvPr id="2051" name="Picture 3" descr="C:\Documents and Settings\Таня\Мои документы\картинки диск 4\Cats\458095.JPG"/>
          <p:cNvPicPr>
            <a:picLocks noChangeAspect="1" noChangeArrowheads="1"/>
          </p:cNvPicPr>
          <p:nvPr/>
        </p:nvPicPr>
        <p:blipFill>
          <a:blip r:embed="rId4"/>
          <a:srcRect/>
          <a:stretch>
            <a:fillRect/>
          </a:stretch>
        </p:blipFill>
        <p:spPr bwMode="auto">
          <a:xfrm>
            <a:off x="357158" y="285728"/>
            <a:ext cx="4014790" cy="2928958"/>
          </a:xfrm>
          <a:prstGeom prst="ellipse">
            <a:avLst/>
          </a:prstGeom>
          <a:noFill/>
          <a:ln w="76200">
            <a:solidFill>
              <a:srgbClr val="FFC000"/>
            </a:solidFill>
          </a:ln>
          <a:effectLst>
            <a:glow rad="228600">
              <a:schemeClr val="accent1">
                <a:satMod val="175000"/>
                <a:alpha val="40000"/>
              </a:schemeClr>
            </a:glow>
          </a:effectLst>
        </p:spPr>
      </p:pic>
      <p:pic>
        <p:nvPicPr>
          <p:cNvPr id="2052" name="Picture 4" descr="C:\Documents and Settings\Таня\Мои документы\картинки диск 4\Cats\458076.JPG"/>
          <p:cNvPicPr>
            <a:picLocks noChangeAspect="1" noChangeArrowheads="1"/>
          </p:cNvPicPr>
          <p:nvPr/>
        </p:nvPicPr>
        <p:blipFill>
          <a:blip r:embed="rId5"/>
          <a:srcRect/>
          <a:stretch>
            <a:fillRect/>
          </a:stretch>
        </p:blipFill>
        <p:spPr bwMode="auto">
          <a:xfrm>
            <a:off x="500034" y="3429000"/>
            <a:ext cx="3857652" cy="3143272"/>
          </a:xfrm>
          <a:prstGeom prst="ellipse">
            <a:avLst/>
          </a:prstGeom>
          <a:noFill/>
          <a:ln w="76200">
            <a:solidFill>
              <a:srgbClr val="FFC000"/>
            </a:solidFill>
          </a:ln>
          <a:effectLst>
            <a:glow rad="228600">
              <a:schemeClr val="accent4">
                <a:satMod val="175000"/>
                <a:alpha val="40000"/>
              </a:schemeClr>
            </a:glow>
          </a:effectLst>
        </p:spPr>
      </p:pic>
      <p:pic>
        <p:nvPicPr>
          <p:cNvPr id="2053" name="Picture 5" descr="C:\Documents and Settings\Таня\Мои документы\картинки диск 4\Cats\458055.JPG"/>
          <p:cNvPicPr>
            <a:picLocks noChangeAspect="1" noChangeArrowheads="1"/>
          </p:cNvPicPr>
          <p:nvPr/>
        </p:nvPicPr>
        <p:blipFill>
          <a:blip r:embed="rId6"/>
          <a:srcRect/>
          <a:stretch>
            <a:fillRect/>
          </a:stretch>
        </p:blipFill>
        <p:spPr bwMode="auto">
          <a:xfrm>
            <a:off x="4714876" y="214290"/>
            <a:ext cx="3929058" cy="2905124"/>
          </a:xfrm>
          <a:prstGeom prst="ellipse">
            <a:avLst/>
          </a:prstGeom>
          <a:noFill/>
          <a:ln w="76200">
            <a:solidFill>
              <a:srgbClr val="FFC000"/>
            </a:solidFill>
          </a:ln>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6000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THE HAMSTER</a:t>
            </a:r>
            <a:endParaRPr lang="ru-RU" b="1" dirty="0"/>
          </a:p>
        </p:txBody>
      </p:sp>
      <p:sp>
        <p:nvSpPr>
          <p:cNvPr id="3" name="Содержимое 2"/>
          <p:cNvSpPr>
            <a:spLocks noGrp="1"/>
          </p:cNvSpPr>
          <p:nvPr>
            <p:ph idx="1"/>
          </p:nvPr>
        </p:nvSpPr>
        <p:spPr>
          <a:ln w="76200">
            <a:solidFill>
              <a:srgbClr val="FFFF00"/>
            </a:solidFill>
          </a:ln>
        </p:spPr>
        <p:txBody>
          <a:bodyPr>
            <a:noAutofit/>
          </a:bodyPr>
          <a:lstStyle/>
          <a:p>
            <a:pPr>
              <a:buNone/>
            </a:pPr>
            <a:r>
              <a:rPr lang="ru-RU" sz="4000" b="1" dirty="0" smtClean="0"/>
              <a:t>    </a:t>
            </a:r>
            <a:r>
              <a:rPr lang="en-US" sz="4000" b="1" dirty="0" smtClean="0"/>
              <a:t>The hamster is a clean and friendly animal. It sleeps in the day and eats and plays at night. It likes to eat lettuce, carrots, apples and nuts. You must have a nice cage for your hamster.  Hamsters like to play and run. </a:t>
            </a:r>
            <a:endParaRPr lang="ru-RU"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tile tx="0" ty="0" sx="100000" sy="100000" flip="none" algn="tl"/>
        </a:blipFill>
        <a:effectLst/>
      </p:bgPr>
    </p:bg>
    <p:spTree>
      <p:nvGrpSpPr>
        <p:cNvPr id="1" name=""/>
        <p:cNvGrpSpPr/>
        <p:nvPr/>
      </p:nvGrpSpPr>
      <p:grpSpPr>
        <a:xfrm>
          <a:off x="0" y="0"/>
          <a:ext cx="0" cy="0"/>
          <a:chOff x="0" y="0"/>
          <a:chExt cx="0" cy="0"/>
        </a:xfrm>
      </p:grpSpPr>
      <p:pic>
        <p:nvPicPr>
          <p:cNvPr id="3074" name="Picture 2" descr="C:\Documents and Settings\Таня\Рабочий стол\хомяк 5.jpeg"/>
          <p:cNvPicPr>
            <a:picLocks noChangeAspect="1" noChangeArrowheads="1"/>
          </p:cNvPicPr>
          <p:nvPr/>
        </p:nvPicPr>
        <p:blipFill>
          <a:blip r:embed="rId3"/>
          <a:srcRect/>
          <a:stretch>
            <a:fillRect/>
          </a:stretch>
        </p:blipFill>
        <p:spPr bwMode="auto">
          <a:xfrm>
            <a:off x="3143240" y="285728"/>
            <a:ext cx="2857520" cy="2786082"/>
          </a:xfrm>
          <a:prstGeom prst="ellipse">
            <a:avLst/>
          </a:prstGeom>
          <a:noFill/>
          <a:effectLst>
            <a:glow rad="228600">
              <a:schemeClr val="accent2">
                <a:satMod val="175000"/>
                <a:alpha val="40000"/>
              </a:schemeClr>
            </a:glow>
          </a:effectLst>
        </p:spPr>
      </p:pic>
      <p:pic>
        <p:nvPicPr>
          <p:cNvPr id="3075" name="Picture 3" descr="C:\Documents and Settings\Таня\Рабочий стол\хомяк 6.jpeg"/>
          <p:cNvPicPr>
            <a:picLocks noChangeAspect="1" noChangeArrowheads="1"/>
          </p:cNvPicPr>
          <p:nvPr/>
        </p:nvPicPr>
        <p:blipFill>
          <a:blip r:embed="rId4"/>
          <a:srcRect/>
          <a:stretch>
            <a:fillRect/>
          </a:stretch>
        </p:blipFill>
        <p:spPr bwMode="auto">
          <a:xfrm>
            <a:off x="357158" y="214290"/>
            <a:ext cx="2500330" cy="3000396"/>
          </a:xfrm>
          <a:prstGeom prst="ellipse">
            <a:avLst/>
          </a:prstGeom>
          <a:noFill/>
          <a:effectLst>
            <a:glow rad="101600">
              <a:schemeClr val="accent1">
                <a:satMod val="175000"/>
                <a:alpha val="40000"/>
              </a:schemeClr>
            </a:glow>
          </a:effectLst>
        </p:spPr>
      </p:pic>
      <p:pic>
        <p:nvPicPr>
          <p:cNvPr id="3076" name="Picture 4" descr="C:\Documents and Settings\Таня\Рабочий стол\хомяк 7.jpg"/>
          <p:cNvPicPr>
            <a:picLocks noChangeAspect="1" noChangeArrowheads="1"/>
          </p:cNvPicPr>
          <p:nvPr/>
        </p:nvPicPr>
        <p:blipFill>
          <a:blip r:embed="rId5"/>
          <a:srcRect/>
          <a:stretch>
            <a:fillRect/>
          </a:stretch>
        </p:blipFill>
        <p:spPr bwMode="auto">
          <a:xfrm>
            <a:off x="6215074" y="285728"/>
            <a:ext cx="2714644" cy="2643206"/>
          </a:xfrm>
          <a:prstGeom prst="ellipse">
            <a:avLst/>
          </a:prstGeom>
          <a:noFill/>
          <a:effectLst>
            <a:glow rad="63500">
              <a:schemeClr val="accent5">
                <a:satMod val="175000"/>
                <a:alpha val="40000"/>
              </a:schemeClr>
            </a:glow>
          </a:effectLst>
        </p:spPr>
      </p:pic>
      <p:pic>
        <p:nvPicPr>
          <p:cNvPr id="3077" name="Picture 5" descr="C:\Documents and Settings\Таня\Рабочий стол\хомяк 8.jpg"/>
          <p:cNvPicPr>
            <a:picLocks noChangeAspect="1" noChangeArrowheads="1"/>
          </p:cNvPicPr>
          <p:nvPr/>
        </p:nvPicPr>
        <p:blipFill>
          <a:blip r:embed="rId6"/>
          <a:srcRect/>
          <a:stretch>
            <a:fillRect/>
          </a:stretch>
        </p:blipFill>
        <p:spPr bwMode="auto">
          <a:xfrm>
            <a:off x="6286512" y="2928934"/>
            <a:ext cx="2643206" cy="3643338"/>
          </a:xfrm>
          <a:prstGeom prst="ellipse">
            <a:avLst/>
          </a:prstGeom>
          <a:noFill/>
          <a:effectLst>
            <a:glow rad="228600">
              <a:schemeClr val="accent3">
                <a:satMod val="175000"/>
                <a:alpha val="40000"/>
              </a:schemeClr>
            </a:glow>
          </a:effectLst>
        </p:spPr>
      </p:pic>
      <p:pic>
        <p:nvPicPr>
          <p:cNvPr id="3078" name="Picture 6" descr="C:\Documents and Settings\Таня\Рабочий стол\хомяк 9.jpg"/>
          <p:cNvPicPr>
            <a:picLocks noChangeAspect="1" noChangeArrowheads="1"/>
          </p:cNvPicPr>
          <p:nvPr/>
        </p:nvPicPr>
        <p:blipFill>
          <a:blip r:embed="rId7"/>
          <a:srcRect/>
          <a:stretch>
            <a:fillRect/>
          </a:stretch>
        </p:blipFill>
        <p:spPr bwMode="auto">
          <a:xfrm>
            <a:off x="357158" y="3500438"/>
            <a:ext cx="2714644" cy="3143272"/>
          </a:xfrm>
          <a:prstGeom prst="smileyFace">
            <a:avLst/>
          </a:prstGeom>
          <a:noFill/>
          <a:effectLst>
            <a:glow rad="228600">
              <a:schemeClr val="accent6">
                <a:satMod val="175000"/>
                <a:alpha val="40000"/>
              </a:schemeClr>
            </a:glow>
          </a:effectLst>
        </p:spPr>
      </p:pic>
      <p:pic>
        <p:nvPicPr>
          <p:cNvPr id="3079" name="Picture 7" descr="C:\Documents and Settings\Таня\Рабочий стол\hamster-004.jpg"/>
          <p:cNvPicPr>
            <a:picLocks noChangeAspect="1" noChangeArrowheads="1"/>
          </p:cNvPicPr>
          <p:nvPr/>
        </p:nvPicPr>
        <p:blipFill>
          <a:blip r:embed="rId8"/>
          <a:srcRect/>
          <a:stretch>
            <a:fillRect/>
          </a:stretch>
        </p:blipFill>
        <p:spPr bwMode="auto">
          <a:xfrm>
            <a:off x="3428992" y="3214686"/>
            <a:ext cx="2714644" cy="3383373"/>
          </a:xfrm>
          <a:prstGeom prst="can">
            <a:avLst/>
          </a:prstGeom>
          <a:noFill/>
          <a:effectLst>
            <a:glow rad="228600">
              <a:schemeClr val="accent4">
                <a:satMod val="175000"/>
                <a:alpha val="40000"/>
              </a:schemeClr>
            </a:glo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1143000"/>
          </a:xfrm>
        </p:spPr>
        <p:style>
          <a:lnRef idx="1">
            <a:schemeClr val="accent6"/>
          </a:lnRef>
          <a:fillRef idx="2">
            <a:schemeClr val="accent6"/>
          </a:fillRef>
          <a:effectRef idx="1">
            <a:schemeClr val="accent6"/>
          </a:effectRef>
          <a:fontRef idx="minor">
            <a:schemeClr val="dk1"/>
          </a:fontRef>
        </p:style>
        <p:txBody>
          <a:bodyPr/>
          <a:lstStyle/>
          <a:p>
            <a:r>
              <a:rPr lang="en-US" b="1" dirty="0" smtClean="0"/>
              <a:t>THE PARROT</a:t>
            </a:r>
            <a:endParaRPr lang="ru-RU" b="1" dirty="0"/>
          </a:p>
        </p:txBody>
      </p:sp>
      <p:sp>
        <p:nvSpPr>
          <p:cNvPr id="3" name="Содержимое 2"/>
          <p:cNvSpPr>
            <a:spLocks noGrp="1"/>
          </p:cNvSpPr>
          <p:nvPr>
            <p:ph idx="1"/>
          </p:nvPr>
        </p:nvSpPr>
        <p:spPr>
          <a:ln/>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dirty="0" smtClean="0"/>
              <a:t> </a:t>
            </a:r>
            <a:r>
              <a:rPr lang="ru-RU" dirty="0" smtClean="0"/>
              <a:t>    </a:t>
            </a:r>
            <a:r>
              <a:rPr lang="en-US" sz="4400" b="1" dirty="0" smtClean="0"/>
              <a:t>They are big, nice and clever birds. </a:t>
            </a:r>
            <a:r>
              <a:rPr lang="ru-RU" sz="4400" b="1" dirty="0" smtClean="0"/>
              <a:t>   </a:t>
            </a:r>
            <a:r>
              <a:rPr lang="en-US" sz="4400" b="1" dirty="0" smtClean="0"/>
              <a:t>Parrots  can be of  different </a:t>
            </a:r>
            <a:r>
              <a:rPr lang="en-US" sz="4400" b="1" dirty="0" err="1" smtClean="0"/>
              <a:t>colours</a:t>
            </a:r>
            <a:r>
              <a:rPr lang="en-US" sz="4400" b="1" dirty="0" smtClean="0"/>
              <a:t>:  blue, green, yellow, red and white. We can teach it to talk. It can repeat the words it hears. The parrot can be very tame.</a:t>
            </a:r>
            <a:endParaRPr lang="ru-RU" sz="4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pic>
        <p:nvPicPr>
          <p:cNvPr id="4098" name="Picture 2" descr="C:\Documents and Settings\Таня\Рабочий стол\поп 2.jpeg"/>
          <p:cNvPicPr>
            <a:picLocks noChangeAspect="1" noChangeArrowheads="1"/>
          </p:cNvPicPr>
          <p:nvPr/>
        </p:nvPicPr>
        <p:blipFill>
          <a:blip r:embed="rId2"/>
          <a:srcRect/>
          <a:stretch>
            <a:fillRect/>
          </a:stretch>
        </p:blipFill>
        <p:spPr bwMode="auto">
          <a:xfrm>
            <a:off x="3357554" y="285728"/>
            <a:ext cx="2260716" cy="2857520"/>
          </a:xfrm>
          <a:prstGeom prst="rect">
            <a:avLst/>
          </a:prstGeom>
          <a:noFill/>
          <a:effectLst>
            <a:glow rad="228600">
              <a:schemeClr val="accent6">
                <a:satMod val="175000"/>
                <a:alpha val="40000"/>
              </a:schemeClr>
            </a:glow>
          </a:effectLst>
        </p:spPr>
      </p:pic>
      <p:pic>
        <p:nvPicPr>
          <p:cNvPr id="4099" name="Picture 3" descr="C:\Documents and Settings\Таня\Рабочий стол\поп 3.jpeg"/>
          <p:cNvPicPr>
            <a:picLocks noChangeAspect="1" noChangeArrowheads="1"/>
          </p:cNvPicPr>
          <p:nvPr/>
        </p:nvPicPr>
        <p:blipFill>
          <a:blip r:embed="rId3"/>
          <a:srcRect/>
          <a:stretch>
            <a:fillRect/>
          </a:stretch>
        </p:blipFill>
        <p:spPr bwMode="auto">
          <a:xfrm>
            <a:off x="428596" y="428604"/>
            <a:ext cx="2416986" cy="2857520"/>
          </a:xfrm>
          <a:prstGeom prst="rect">
            <a:avLst/>
          </a:prstGeom>
          <a:noFill/>
          <a:effectLst>
            <a:glow rad="228600">
              <a:schemeClr val="accent4">
                <a:satMod val="175000"/>
                <a:alpha val="40000"/>
              </a:schemeClr>
            </a:glow>
          </a:effectLst>
        </p:spPr>
      </p:pic>
      <p:pic>
        <p:nvPicPr>
          <p:cNvPr id="4100" name="Picture 4" descr="C:\Documents and Settings\Таня\Рабочий стол\поп 4.jpeg"/>
          <p:cNvPicPr>
            <a:picLocks noChangeAspect="1" noChangeArrowheads="1"/>
          </p:cNvPicPr>
          <p:nvPr/>
        </p:nvPicPr>
        <p:blipFill>
          <a:blip r:embed="rId4"/>
          <a:srcRect/>
          <a:stretch>
            <a:fillRect/>
          </a:stretch>
        </p:blipFill>
        <p:spPr bwMode="auto">
          <a:xfrm>
            <a:off x="357158" y="3500438"/>
            <a:ext cx="2857520" cy="2930176"/>
          </a:xfrm>
          <a:prstGeom prst="rect">
            <a:avLst/>
          </a:prstGeom>
          <a:noFill/>
          <a:effectLst>
            <a:glow rad="101600">
              <a:schemeClr val="accent4">
                <a:satMod val="175000"/>
                <a:alpha val="40000"/>
              </a:schemeClr>
            </a:glow>
          </a:effectLst>
        </p:spPr>
      </p:pic>
      <p:pic>
        <p:nvPicPr>
          <p:cNvPr id="4101" name="Picture 5" descr="C:\Documents and Settings\Таня\Рабочий стол\поп 5.jpeg"/>
          <p:cNvPicPr>
            <a:picLocks noChangeAspect="1" noChangeArrowheads="1"/>
          </p:cNvPicPr>
          <p:nvPr/>
        </p:nvPicPr>
        <p:blipFill>
          <a:blip r:embed="rId5"/>
          <a:srcRect/>
          <a:stretch>
            <a:fillRect/>
          </a:stretch>
        </p:blipFill>
        <p:spPr bwMode="auto">
          <a:xfrm>
            <a:off x="6027592" y="285728"/>
            <a:ext cx="2830688" cy="2928958"/>
          </a:xfrm>
          <a:prstGeom prst="rect">
            <a:avLst/>
          </a:prstGeom>
          <a:noFill/>
          <a:effectLst>
            <a:glow rad="228600">
              <a:schemeClr val="accent1">
                <a:satMod val="175000"/>
                <a:alpha val="40000"/>
              </a:schemeClr>
            </a:glow>
          </a:effectLst>
        </p:spPr>
      </p:pic>
      <p:pic>
        <p:nvPicPr>
          <p:cNvPr id="4102" name="Picture 6" descr="C:\Documents and Settings\Таня\Рабочий стол\поп6.jpeg"/>
          <p:cNvPicPr>
            <a:picLocks noChangeAspect="1" noChangeArrowheads="1"/>
          </p:cNvPicPr>
          <p:nvPr/>
        </p:nvPicPr>
        <p:blipFill>
          <a:blip r:embed="rId6"/>
          <a:srcRect/>
          <a:stretch>
            <a:fillRect/>
          </a:stretch>
        </p:blipFill>
        <p:spPr bwMode="auto">
          <a:xfrm>
            <a:off x="6215074" y="3643314"/>
            <a:ext cx="2500330" cy="2857520"/>
          </a:xfrm>
          <a:prstGeom prst="rect">
            <a:avLst/>
          </a:prstGeom>
          <a:noFill/>
          <a:effectLst>
            <a:glow rad="228600">
              <a:schemeClr val="accent6">
                <a:satMod val="175000"/>
                <a:alpha val="40000"/>
              </a:schemeClr>
            </a:glow>
          </a:effectLst>
        </p:spPr>
      </p:pic>
      <p:pic>
        <p:nvPicPr>
          <p:cNvPr id="10" name="Picture 11" descr="C:\Documents and Settings\Таня\Рабочий стол\поп 12.jpeg"/>
          <p:cNvPicPr>
            <a:picLocks noChangeAspect="1" noChangeArrowheads="1"/>
          </p:cNvPicPr>
          <p:nvPr/>
        </p:nvPicPr>
        <p:blipFill>
          <a:blip r:embed="rId7"/>
          <a:srcRect/>
          <a:stretch>
            <a:fillRect/>
          </a:stretch>
        </p:blipFill>
        <p:spPr bwMode="auto">
          <a:xfrm>
            <a:off x="3500430" y="3571876"/>
            <a:ext cx="2500330" cy="2928958"/>
          </a:xfrm>
          <a:prstGeom prst="rect">
            <a:avLst/>
          </a:prstGeom>
          <a:noFill/>
          <a:effectLst>
            <a:glow rad="63500">
              <a:schemeClr val="accent4">
                <a:satMod val="175000"/>
                <a:alpha val="40000"/>
              </a:schemeClr>
            </a:glo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rgbClr val="FF3399"/>
            </a:gs>
            <a:gs pos="25000">
              <a:srgbClr val="FF6633"/>
            </a:gs>
            <a:gs pos="50000">
              <a:srgbClr val="FFFF00"/>
            </a:gs>
            <a:gs pos="75000">
              <a:srgbClr val="01A78F"/>
            </a:gs>
            <a:gs pos="100000">
              <a:srgbClr val="3366FF"/>
            </a:gs>
          </a:gsLst>
          <a:lin ang="13500000" scaled="0"/>
          <a:tileRect/>
        </a:gradFill>
        <a:effectLst/>
      </p:bgPr>
    </p:bg>
    <p:spTree>
      <p:nvGrpSpPr>
        <p:cNvPr id="1" name=""/>
        <p:cNvGrpSpPr/>
        <p:nvPr/>
      </p:nvGrpSpPr>
      <p:grpSpPr>
        <a:xfrm>
          <a:off x="0" y="0"/>
          <a:ext cx="0" cy="0"/>
          <a:chOff x="0" y="0"/>
          <a:chExt cx="0" cy="0"/>
        </a:xfrm>
      </p:grpSpPr>
      <p:pic>
        <p:nvPicPr>
          <p:cNvPr id="5122" name="Picture 2" descr="C:\Documents and Settings\Таня\Рабочий стол\поп 1.jpeg"/>
          <p:cNvPicPr>
            <a:picLocks noChangeAspect="1" noChangeArrowheads="1"/>
          </p:cNvPicPr>
          <p:nvPr/>
        </p:nvPicPr>
        <p:blipFill>
          <a:blip r:embed="rId2"/>
          <a:srcRect/>
          <a:stretch>
            <a:fillRect/>
          </a:stretch>
        </p:blipFill>
        <p:spPr bwMode="auto">
          <a:xfrm>
            <a:off x="285720" y="214290"/>
            <a:ext cx="2202888" cy="2286016"/>
          </a:xfrm>
          <a:prstGeom prst="ellipse">
            <a:avLst/>
          </a:prstGeom>
          <a:noFill/>
          <a:ln w="76200">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5123" name="Picture 3" descr="C:\Documents and Settings\Таня\Рабочий стол\поп 7.jpeg"/>
          <p:cNvPicPr>
            <a:picLocks noChangeAspect="1" noChangeArrowheads="1"/>
          </p:cNvPicPr>
          <p:nvPr/>
        </p:nvPicPr>
        <p:blipFill>
          <a:blip r:embed="rId3"/>
          <a:srcRect/>
          <a:stretch>
            <a:fillRect/>
          </a:stretch>
        </p:blipFill>
        <p:spPr bwMode="auto">
          <a:xfrm>
            <a:off x="2928926" y="0"/>
            <a:ext cx="3214710" cy="2500330"/>
          </a:xfrm>
          <a:prstGeom prst="ellipse">
            <a:avLst/>
          </a:prstGeom>
          <a:noFill/>
          <a:ln w="76200">
            <a:solidFill>
              <a:schemeClr val="bg1"/>
            </a:solid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pic>
      <p:pic>
        <p:nvPicPr>
          <p:cNvPr id="5124" name="Picture 4" descr="C:\Documents and Settings\Таня\Рабочий стол\поп 6.jpeg"/>
          <p:cNvPicPr>
            <a:picLocks noChangeAspect="1" noChangeArrowheads="1"/>
          </p:cNvPicPr>
          <p:nvPr/>
        </p:nvPicPr>
        <p:blipFill>
          <a:blip r:embed="rId4"/>
          <a:srcRect/>
          <a:stretch>
            <a:fillRect/>
          </a:stretch>
        </p:blipFill>
        <p:spPr bwMode="auto">
          <a:xfrm>
            <a:off x="6143636" y="2643182"/>
            <a:ext cx="2643206" cy="1928826"/>
          </a:xfrm>
          <a:prstGeom prst="ellipse">
            <a:avLst/>
          </a:prstGeom>
          <a:noFill/>
          <a:ln w="76200">
            <a:solidFill>
              <a:srgbClr val="FFFF00"/>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5127" name="Picture 7" descr="C:\Documents and Settings\Таня\Рабочий стол\поп 8.jpeg"/>
          <p:cNvPicPr>
            <a:picLocks noChangeAspect="1" noChangeArrowheads="1"/>
          </p:cNvPicPr>
          <p:nvPr/>
        </p:nvPicPr>
        <p:blipFill>
          <a:blip r:embed="rId5"/>
          <a:srcRect/>
          <a:stretch>
            <a:fillRect/>
          </a:stretch>
        </p:blipFill>
        <p:spPr bwMode="auto">
          <a:xfrm>
            <a:off x="357158" y="2714620"/>
            <a:ext cx="2463804" cy="1690695"/>
          </a:xfrm>
          <a:prstGeom prst="ellipse">
            <a:avLst/>
          </a:prstGeom>
          <a:noFill/>
          <a:ln w="76200">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128" name="Picture 8" descr="C:\Documents and Settings\Таня\Рабочий стол\поп8.jpeg"/>
          <p:cNvPicPr>
            <a:picLocks noChangeAspect="1" noChangeArrowheads="1"/>
          </p:cNvPicPr>
          <p:nvPr/>
        </p:nvPicPr>
        <p:blipFill>
          <a:blip r:embed="rId6"/>
          <a:srcRect/>
          <a:stretch>
            <a:fillRect/>
          </a:stretch>
        </p:blipFill>
        <p:spPr bwMode="auto">
          <a:xfrm>
            <a:off x="6357950" y="4714884"/>
            <a:ext cx="2499623" cy="1928826"/>
          </a:xfrm>
          <a:prstGeom prst="ellipse">
            <a:avLst/>
          </a:prstGeom>
          <a:noFill/>
          <a:ln w="76200">
            <a:solidFill>
              <a:srgbClr val="00B0F0"/>
            </a:solidFill>
          </a:ln>
        </p:spPr>
      </p:pic>
      <p:pic>
        <p:nvPicPr>
          <p:cNvPr id="5129" name="Picture 9" descr="C:\Documents and Settings\Таня\Рабочий стол\поп10.jpeg"/>
          <p:cNvPicPr>
            <a:picLocks noChangeAspect="1" noChangeArrowheads="1"/>
          </p:cNvPicPr>
          <p:nvPr/>
        </p:nvPicPr>
        <p:blipFill>
          <a:blip r:embed="rId7"/>
          <a:srcRect/>
          <a:stretch>
            <a:fillRect/>
          </a:stretch>
        </p:blipFill>
        <p:spPr bwMode="auto">
          <a:xfrm>
            <a:off x="3143240" y="2571744"/>
            <a:ext cx="2890841" cy="1908265"/>
          </a:xfrm>
          <a:prstGeom prst="ellipse">
            <a:avLst/>
          </a:prstGeom>
          <a:noFill/>
          <a:ln w="76200">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130" name="Picture 10" descr="C:\Documents and Settings\Таня\Рабочий стол\поп11.jpeg"/>
          <p:cNvPicPr>
            <a:picLocks noChangeAspect="1" noChangeArrowheads="1"/>
          </p:cNvPicPr>
          <p:nvPr/>
        </p:nvPicPr>
        <p:blipFill>
          <a:blip r:embed="rId8"/>
          <a:srcRect/>
          <a:stretch>
            <a:fillRect/>
          </a:stretch>
        </p:blipFill>
        <p:spPr bwMode="auto">
          <a:xfrm>
            <a:off x="6357950" y="214290"/>
            <a:ext cx="2498778" cy="2357454"/>
          </a:xfrm>
          <a:prstGeom prst="flowChartConnector">
            <a:avLst/>
          </a:prstGeom>
          <a:noFill/>
          <a:ln w="762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134" name="Picture 14" descr="C:\Documents and Settings\Таня\Рабочий стол\поп 5.jpeg"/>
          <p:cNvPicPr>
            <a:picLocks noChangeAspect="1" noChangeArrowheads="1"/>
          </p:cNvPicPr>
          <p:nvPr/>
        </p:nvPicPr>
        <p:blipFill>
          <a:blip r:embed="rId9"/>
          <a:srcRect/>
          <a:stretch>
            <a:fillRect/>
          </a:stretch>
        </p:blipFill>
        <p:spPr bwMode="auto">
          <a:xfrm>
            <a:off x="214282" y="4500570"/>
            <a:ext cx="2786082" cy="2143140"/>
          </a:xfrm>
          <a:prstGeom prst="ellipse">
            <a:avLst/>
          </a:prstGeom>
          <a:noFill/>
          <a:ln w="76200">
            <a:solidFill>
              <a:srgbClr val="00B0F0"/>
            </a:solidFill>
          </a:ln>
        </p:spPr>
      </p:pic>
      <p:pic>
        <p:nvPicPr>
          <p:cNvPr id="5137" name="Picture 17" descr="C:\Documents and Settings\Таня\Мои документы\картинки диск 4\BIRDS\PPIC0083.JPG"/>
          <p:cNvPicPr>
            <a:picLocks noChangeAspect="1" noChangeArrowheads="1"/>
          </p:cNvPicPr>
          <p:nvPr/>
        </p:nvPicPr>
        <p:blipFill>
          <a:blip r:embed="rId10" cstate="print"/>
          <a:srcRect/>
          <a:stretch>
            <a:fillRect/>
          </a:stretch>
        </p:blipFill>
        <p:spPr bwMode="auto">
          <a:xfrm>
            <a:off x="3286117" y="4572008"/>
            <a:ext cx="2857519" cy="2071726"/>
          </a:xfrm>
          <a:prstGeom prst="ellipse">
            <a:avLst/>
          </a:prstGeom>
          <a:noFill/>
          <a:ln w="76200">
            <a:solidFill>
              <a:srgbClr val="00B0F0"/>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TotalTime>
  <Words>199</Words>
  <Application>Microsoft Office PowerPoint</Application>
  <PresentationFormat>Экран (4:3)</PresentationFormat>
  <Paragraphs>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THE DOG</vt:lpstr>
      <vt:lpstr>Слайд 2</vt:lpstr>
      <vt:lpstr>THE CAT </vt:lpstr>
      <vt:lpstr>Слайд 4</vt:lpstr>
      <vt:lpstr>THE HAMSTER</vt:lpstr>
      <vt:lpstr>Слайд 6</vt:lpstr>
      <vt:lpstr>THE PARROT</vt:lpstr>
      <vt:lpstr>Слайд 8</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рполал</dc:title>
  <dc:creator>Таня</dc:creator>
  <cp:lastModifiedBy>Таня</cp:lastModifiedBy>
  <cp:revision>30</cp:revision>
  <dcterms:created xsi:type="dcterms:W3CDTF">2008-12-04T13:24:02Z</dcterms:created>
  <dcterms:modified xsi:type="dcterms:W3CDTF">2008-12-10T19:24:58Z</dcterms:modified>
</cp:coreProperties>
</file>