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65" r:id="rId3"/>
    <p:sldId id="269" r:id="rId4"/>
    <p:sldId id="260" r:id="rId5"/>
    <p:sldId id="270" r:id="rId6"/>
    <p:sldId id="267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B293B-F607-4472-B722-88CADA8553DD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1C439-5A2D-40E4-932B-B86C5072C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C439-5A2D-40E4-932B-B86C5072CC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выполнении нападающего удара тело волейболиста в прыжке</a:t>
            </a:r>
            <a:r>
              <a:rPr lang="ru-RU" baseline="0" dirty="0" smtClean="0"/>
              <a:t> сравнивают с натянутым луком.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C439-5A2D-40E4-932B-B86C5072CC8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разбеге игрок набирает кинетическую энергию,</a:t>
            </a:r>
            <a:r>
              <a:rPr lang="ru-RU" baseline="0" dirty="0" smtClean="0"/>
              <a:t> при выпрыгивании кинетическая энергия переходит в потенциальную. Чем больше скорость разбега, тем выше прыжок.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C439-5A2D-40E4-932B-B86C5072CC8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Верхняя передача мяча выполняется с использованием всей массы тела и только в последний момент руки, сопровождая мяч, задают ему необходимую</a:t>
            </a:r>
            <a:r>
              <a:rPr lang="ru-RU" baseline="0" dirty="0" smtClean="0"/>
              <a:t> скорость и траекторию.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C439-5A2D-40E4-932B-B86C5072CC8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Удар по мячу наносится с использованием всей массы тела.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C439-5A2D-40E4-932B-B86C5072CC8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Траектория мяча зависит от угла выпуска, массы мяча и силы сопротивления воздуха. </a:t>
            </a:r>
            <a:r>
              <a:rPr lang="en-US" dirty="0" smtClean="0"/>
              <a:t>W</a:t>
            </a:r>
            <a:r>
              <a:rPr lang="en-US" baseline="0" dirty="0" smtClean="0"/>
              <a:t>  -  </a:t>
            </a:r>
            <a:r>
              <a:rPr lang="ru-RU" baseline="0" dirty="0" smtClean="0"/>
              <a:t>дальность полёта.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C439-5A2D-40E4-932B-B86C5072CC8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прямой закрутке мяча траектория укорачивается, при боковой закрутке отклоняется вправо или влево.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C439-5A2D-40E4-932B-B86C5072CC8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07C849-EF03-4451-8965-9C4DA5898581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573CD6-991E-4ED3-89CE-2CD24CEE0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Волейбол и физика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357562"/>
            <a:ext cx="6400800" cy="1752600"/>
          </a:xfrm>
        </p:spPr>
        <p:txBody>
          <a:bodyPr/>
          <a:lstStyle/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тянутый лук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49157"/>
            <a:ext cx="9144000" cy="475968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wserv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48566"/>
            <a:ext cx="4500594" cy="628083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Верхняя передача</a:t>
            </a:r>
            <a:endParaRPr lang="ru-RU" dirty="0"/>
          </a:p>
        </p:txBody>
      </p:sp>
      <p:pic>
        <p:nvPicPr>
          <p:cNvPr id="5" name="Содержимое 4" descr="3613647244_ef8352dc23_m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60438" y="3017044"/>
            <a:ext cx="3048000" cy="2032000"/>
          </a:xfrm>
        </p:spPr>
      </p:pic>
      <p:pic>
        <p:nvPicPr>
          <p:cNvPr id="6" name="Содержимое 5" descr="3623_big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43504" y="1571612"/>
            <a:ext cx="3017309" cy="452596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Нижний приём мяча</a:t>
            </a:r>
            <a:endParaRPr lang="ru-RU" dirty="0"/>
          </a:p>
        </p:txBody>
      </p:sp>
      <p:pic>
        <p:nvPicPr>
          <p:cNvPr id="10" name="Содержимое 9" descr="приём в движ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57752" y="1643050"/>
            <a:ext cx="3246745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Приём низкоскоростного</a:t>
            </a:r>
          </a:p>
          <a:p>
            <a:r>
              <a:rPr lang="ru-RU" sz="2000" dirty="0" smtClean="0"/>
              <a:t>мяча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21431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2" name="Рисунок 11" descr="3604_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714488"/>
            <a:ext cx="3273295" cy="49291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1538" y="1857364"/>
            <a:ext cx="1643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Приём высоко-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скоростного мяча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m</a:t>
            </a:r>
            <a:r>
              <a:rPr lang="ru-RU" dirty="0" err="1" smtClean="0"/>
              <a:t>вб</a:t>
            </a:r>
            <a:r>
              <a:rPr lang="en-US" dirty="0" smtClean="0"/>
              <a:t>V</a:t>
            </a:r>
            <a:r>
              <a:rPr lang="ru-RU" dirty="0" smtClean="0"/>
              <a:t>вб1+</a:t>
            </a:r>
            <a:r>
              <a:rPr lang="en-US" dirty="0" smtClean="0"/>
              <a:t>m</a:t>
            </a:r>
            <a:r>
              <a:rPr lang="ru-RU" dirty="0" smtClean="0"/>
              <a:t>м</a:t>
            </a:r>
            <a:r>
              <a:rPr lang="en-US" dirty="0" smtClean="0"/>
              <a:t>V</a:t>
            </a:r>
            <a:r>
              <a:rPr lang="ru-RU" dirty="0" smtClean="0"/>
              <a:t>м1=</a:t>
            </a:r>
            <a:r>
              <a:rPr lang="en-US" dirty="0" smtClean="0"/>
              <a:t>m</a:t>
            </a:r>
            <a:r>
              <a:rPr lang="ru-RU" dirty="0" smtClean="0"/>
              <a:t>м</a:t>
            </a:r>
            <a:r>
              <a:rPr lang="en-US" dirty="0" smtClean="0"/>
              <a:t>V</a:t>
            </a:r>
            <a:r>
              <a:rPr lang="ru-RU" dirty="0" smtClean="0"/>
              <a:t>м2</a:t>
            </a:r>
            <a:endParaRPr lang="ru-RU" dirty="0"/>
          </a:p>
        </p:txBody>
      </p:sp>
      <p:pic>
        <p:nvPicPr>
          <p:cNvPr id="5" name="Содержимое 4" descr="podacha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93788" y="2318544"/>
            <a:ext cx="2781300" cy="3429000"/>
          </a:xfrm>
        </p:spPr>
      </p:pic>
      <p:pic>
        <p:nvPicPr>
          <p:cNvPr id="6" name="Содержимое 5" descr="podacha_macha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56138" y="2739983"/>
            <a:ext cx="4038600" cy="25861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аектор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58800"/>
            <a:ext cx="7162800" cy="5740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ращение мяча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62" y="923925"/>
            <a:ext cx="5553075" cy="5010150"/>
          </a:xfrm>
          <a:prstGeom prst="rect">
            <a:avLst/>
          </a:prstGeom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E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359</TotalTime>
  <Words>144</Words>
  <Application>Microsoft Office PowerPoint</Application>
  <PresentationFormat>Экран (4:3)</PresentationFormat>
  <Paragraphs>22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Волейбол и физика</vt:lpstr>
      <vt:lpstr>Слайд 2</vt:lpstr>
      <vt:lpstr>Слайд 3</vt:lpstr>
      <vt:lpstr>Верхняя передача</vt:lpstr>
      <vt:lpstr>    Нижний приём мяча</vt:lpstr>
      <vt:lpstr>       mвбVвб1+mмVм1=mмVм2</vt:lpstr>
      <vt:lpstr>Слайд 7</vt:lpstr>
      <vt:lpstr>Слайд 8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 и физика</dc:title>
  <dc:creator>www.PHILka.RU</dc:creator>
  <cp:lastModifiedBy>www.PHILka.RU</cp:lastModifiedBy>
  <cp:revision>46</cp:revision>
  <dcterms:created xsi:type="dcterms:W3CDTF">2011-01-25T21:23:39Z</dcterms:created>
  <dcterms:modified xsi:type="dcterms:W3CDTF">2011-04-21T20:21:15Z</dcterms:modified>
</cp:coreProperties>
</file>