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63" r:id="rId2"/>
    <p:sldId id="265" r:id="rId3"/>
    <p:sldId id="256" r:id="rId4"/>
    <p:sldId id="260" r:id="rId5"/>
    <p:sldId id="262" r:id="rId6"/>
    <p:sldId id="257" r:id="rId7"/>
    <p:sldId id="258" r:id="rId8"/>
    <p:sldId id="259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5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BC3CE79-9D58-4A2C-A2D0-4D46BDEAD905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1C98E56-FD51-449B-B809-249E928C5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11C84B-417E-4F84-A1BE-92D2D059535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Прямоугольник 7"/>
          <p:cNvGrpSpPr>
            <a:grpSpLocks/>
          </p:cNvGrpSpPr>
          <p:nvPr/>
        </p:nvGrpSpPr>
        <p:grpSpPr bwMode="auto">
          <a:xfrm>
            <a:off x="2663825" y="-6350"/>
            <a:ext cx="6486525" cy="6870700"/>
            <a:chOff x="1678" y="-4"/>
            <a:chExt cx="4086" cy="4328"/>
          </a:xfrm>
        </p:grpSpPr>
        <p:pic>
          <p:nvPicPr>
            <p:cNvPr id="5" name="Прямоугольник 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78" y="-4"/>
              <a:ext cx="4086" cy="4328"/>
            </a:xfrm>
            <a:prstGeom prst="rect">
              <a:avLst/>
            </a:prstGeom>
            <a:noFill/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680" y="0"/>
              <a:ext cx="408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370C03C-0558-4CC4-9DE8-2348B208B658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9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ABDE06E-2DAF-4752-A6B3-5FBC4163D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4C544-8CF4-417E-B5E6-FFDA95A00354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C48F0-5565-4A3F-BF8E-C4B9D156D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C99E61-882C-4649-A3A7-1D15F272D826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4FDBF7B-8EEE-47EC-9151-9C9AA943DE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654F3-02A0-41E8-AE3A-6F7C022382AE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49409-B38C-42E6-BFEA-E3B8475A3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79F9AA7-2043-4F84-840B-0C0104451224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CADA4D-2CC1-4A8F-A1EB-6EC94A0B1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0EFA5-B569-4659-B821-0EB8008E5ABE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7D86B-FB62-4695-9E3B-0E685EB06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EFF5A-B8C2-4B60-88C7-6477BDB40BDF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12561-5DDA-4030-9FB5-695778C2D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FFB27-491D-42C7-979D-628170EA3081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89875-EBBD-4566-9774-C75ACF617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05B6E-41CD-4606-99F1-72E31D6B4B0F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59209-7184-4E5A-BBB5-F89632CE9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0C2C5-6B00-4F5D-8739-BB21576DBDC6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753F6-50B2-4314-A0F1-74C369B3C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FF187F-084D-452A-9DF6-F8D381D99653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B79F0F-7EF6-4AD1-BC9D-B73E76BE51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16E8037-BACA-4DC2-9B3D-1FC6024C66CE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E342786-107D-49F1-80B8-30480BDC8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05" r:id="rId5"/>
    <p:sldLayoutId id="2147483704" r:id="rId6"/>
    <p:sldLayoutId id="2147483703" r:id="rId7"/>
    <p:sldLayoutId id="2147483702" r:id="rId8"/>
    <p:sldLayoutId id="2147483710" r:id="rId9"/>
    <p:sldLayoutId id="2147483701" r:id="rId10"/>
    <p:sldLayoutId id="214748371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5738" y="-341313"/>
            <a:ext cx="3416301" cy="793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 l="4117" t="1805" r="4752" b="4742"/>
          <a:stretch>
            <a:fillRect/>
          </a:stretch>
        </p:blipFill>
        <p:spPr bwMode="auto">
          <a:xfrm>
            <a:off x="5857875" y="0"/>
            <a:ext cx="3286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4"/>
          <p:cNvPicPr>
            <a:picLocks noChangeAspect="1" noChangeArrowheads="1"/>
          </p:cNvPicPr>
          <p:nvPr/>
        </p:nvPicPr>
        <p:blipFill>
          <a:blip r:embed="rId4"/>
          <a:srcRect l="5556" t="6439" r="4292" b="14890"/>
          <a:stretch>
            <a:fillRect/>
          </a:stretch>
        </p:blipFill>
        <p:spPr bwMode="auto">
          <a:xfrm>
            <a:off x="2928938" y="0"/>
            <a:ext cx="30146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5453" t="4298" r="6754" b="9276"/>
          <a:stretch>
            <a:fillRect/>
          </a:stretch>
        </p:blipFill>
        <p:spPr bwMode="auto">
          <a:xfrm>
            <a:off x="0" y="0"/>
            <a:ext cx="3000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 l="4117" t="1805" r="4752" b="4742"/>
          <a:stretch>
            <a:fillRect/>
          </a:stretch>
        </p:blipFill>
        <p:spPr bwMode="auto">
          <a:xfrm>
            <a:off x="5857875" y="0"/>
            <a:ext cx="3286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4"/>
          <p:cNvPicPr>
            <a:picLocks noChangeAspect="1" noChangeArrowheads="1"/>
          </p:cNvPicPr>
          <p:nvPr/>
        </p:nvPicPr>
        <p:blipFill>
          <a:blip r:embed="rId4">
            <a:lum bright="40000"/>
          </a:blip>
          <a:srcRect l="5556" t="6439" r="4292" b="14890"/>
          <a:stretch>
            <a:fillRect/>
          </a:stretch>
        </p:blipFill>
        <p:spPr bwMode="auto">
          <a:xfrm>
            <a:off x="2928938" y="0"/>
            <a:ext cx="30146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214313" y="2143125"/>
            <a:ext cx="8643937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06600"/>
                </a:solidFill>
                <a:latin typeface="Trebuchet MS" pitchFamily="34" charset="0"/>
              </a:rPr>
              <a:t>Заглавная буква </a:t>
            </a:r>
          </a:p>
          <a:p>
            <a:pPr algn="ctr"/>
            <a:r>
              <a:rPr lang="ru-RU" sz="4400" b="1">
                <a:solidFill>
                  <a:srgbClr val="006600"/>
                </a:solidFill>
                <a:latin typeface="Trebuchet MS" pitchFamily="34" charset="0"/>
              </a:rPr>
              <a:t>в географических названиях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type="subTitle" idx="1"/>
          </p:nvPr>
        </p:nvSpPr>
        <p:spPr>
          <a:xfrm>
            <a:off x="2928938" y="142875"/>
            <a:ext cx="5929312" cy="6286500"/>
          </a:xfrm>
        </p:spPr>
        <p:txBody>
          <a:bodyPr>
            <a:normAutofit fontScale="92500" lnSpcReduction="20000"/>
          </a:bodyPr>
          <a:lstStyle/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b="1" dirty="0" smtClean="0"/>
              <a:t> Салехард 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b="1" dirty="0" smtClean="0"/>
              <a:t>Уренгой 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b="1" dirty="0" smtClean="0"/>
              <a:t> Обь 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b="1" dirty="0" smtClean="0"/>
              <a:t>Шум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b="1" dirty="0" smtClean="0"/>
              <a:t> </a:t>
            </a:r>
            <a:r>
              <a:rPr lang="ru-RU" sz="4800" b="1" dirty="0" err="1" smtClean="0"/>
              <a:t>Питляр</a:t>
            </a:r>
            <a:r>
              <a:rPr lang="ru-RU" sz="4800" b="1" dirty="0" smtClean="0"/>
              <a:t> 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b="1" dirty="0" err="1" smtClean="0"/>
              <a:t>Юрибей</a:t>
            </a:r>
            <a:r>
              <a:rPr lang="ru-RU" sz="4800" b="1" dirty="0" smtClean="0"/>
              <a:t> 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b="1" dirty="0" err="1" smtClean="0"/>
              <a:t>Пур</a:t>
            </a:r>
            <a:r>
              <a:rPr lang="ru-RU" sz="4800" b="1" dirty="0" smtClean="0"/>
              <a:t> 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b="1" dirty="0" err="1" smtClean="0"/>
              <a:t>Ангальский</a:t>
            </a:r>
            <a:r>
              <a:rPr lang="ru-RU" sz="4800" b="1" dirty="0" smtClean="0"/>
              <a:t> мыс 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b="1" dirty="0" err="1" smtClean="0"/>
              <a:t>Се-Яха</a:t>
            </a:r>
            <a:r>
              <a:rPr lang="ru-RU" sz="4800" b="1" dirty="0" smtClean="0"/>
              <a:t> 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b="1" dirty="0" smtClean="0"/>
              <a:t> </a:t>
            </a:r>
            <a:r>
              <a:rPr lang="ru-RU" sz="4800" b="1" dirty="0" err="1" smtClean="0"/>
              <a:t>Ярото</a:t>
            </a:r>
            <a:endParaRPr lang="ru-RU" sz="48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94018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cap="none" dirty="0" smtClean="0">
                <a:latin typeface="Arial Black" pitchFamily="34" charset="0"/>
              </a:rPr>
              <a:t>Названия городов, посёлков,  деревень, улиц, рек, морей – это тоже </a:t>
            </a:r>
            <a:r>
              <a:rPr lang="ru-RU" sz="3600" i="1" cap="none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имена собственные</a:t>
            </a:r>
            <a:r>
              <a:rPr lang="ru-RU" sz="3600" cap="none" dirty="0" smtClean="0">
                <a:latin typeface="Arial Black" pitchFamily="34" charset="0"/>
              </a:rPr>
              <a:t>. </a:t>
            </a:r>
            <a:br>
              <a:rPr lang="ru-RU" sz="3600" cap="none" dirty="0" smtClean="0">
                <a:latin typeface="Arial Black" pitchFamily="34" charset="0"/>
              </a:rPr>
            </a:br>
            <a:r>
              <a:rPr lang="ru-RU" sz="3600" cap="none" dirty="0" smtClean="0">
                <a:latin typeface="Arial Black" pitchFamily="34" charset="0"/>
              </a:rPr>
              <a:t>Имена собственные пишутся с большой буквы</a:t>
            </a:r>
            <a:r>
              <a:rPr lang="ru-RU" sz="3600" dirty="0" smtClean="0">
                <a:latin typeface="Arial Black" pitchFamily="34" charset="0"/>
              </a:rPr>
              <a:t>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dirty="0"/>
          </a:p>
        </p:txBody>
      </p:sp>
      <p:pic>
        <p:nvPicPr>
          <p:cNvPr id="17410" name="Picture 3" descr="N:\Картинки\Панорама города!\ph-1092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" y="4143375"/>
            <a:ext cx="7215188" cy="2312988"/>
          </a:xfr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7239000" cy="6099175"/>
          </a:xfrm>
        </p:spPr>
        <p:txBody>
          <a:bodyPr/>
          <a:lstStyle/>
          <a:p>
            <a:pPr>
              <a:buFont typeface="Wingdings 2" pitchFamily="18" charset="2"/>
              <a:buNone/>
              <a:tabLst>
                <a:tab pos="354013" algn="l"/>
              </a:tabLst>
            </a:pPr>
            <a:r>
              <a:rPr lang="ru-RU" sz="3600" smtClean="0"/>
              <a:t>Салехард</a:t>
            </a:r>
          </a:p>
          <a:p>
            <a:pPr>
              <a:buFont typeface="Wingdings 2" pitchFamily="18" charset="2"/>
              <a:buNone/>
              <a:tabLst>
                <a:tab pos="354013" algn="l"/>
              </a:tabLst>
            </a:pPr>
            <a:r>
              <a:rPr lang="ru-RU" sz="3600" smtClean="0"/>
              <a:t>Уренгой</a:t>
            </a:r>
          </a:p>
          <a:p>
            <a:pPr>
              <a:buFont typeface="Wingdings 2" pitchFamily="18" charset="2"/>
              <a:buNone/>
              <a:tabLst>
                <a:tab pos="354013" algn="l"/>
              </a:tabLst>
            </a:pPr>
            <a:r>
              <a:rPr lang="ru-RU" sz="3600" smtClean="0"/>
              <a:t>Обь</a:t>
            </a:r>
          </a:p>
          <a:p>
            <a:pPr>
              <a:buFont typeface="Wingdings 2" pitchFamily="18" charset="2"/>
              <a:buNone/>
              <a:tabLst>
                <a:tab pos="354013" algn="l"/>
              </a:tabLst>
            </a:pPr>
            <a:r>
              <a:rPr lang="ru-RU" sz="3600" smtClean="0"/>
              <a:t>Шум</a:t>
            </a:r>
          </a:p>
          <a:p>
            <a:pPr>
              <a:buFont typeface="Wingdings 2" pitchFamily="18" charset="2"/>
              <a:buNone/>
              <a:tabLst>
                <a:tab pos="354013" algn="l"/>
              </a:tabLst>
            </a:pPr>
            <a:r>
              <a:rPr lang="ru-RU" sz="3600" smtClean="0"/>
              <a:t>Питляр</a:t>
            </a:r>
          </a:p>
          <a:p>
            <a:pPr>
              <a:buFont typeface="Wingdings 2" pitchFamily="18" charset="2"/>
              <a:buNone/>
              <a:tabLst>
                <a:tab pos="354013" algn="l"/>
              </a:tabLst>
            </a:pPr>
            <a:r>
              <a:rPr lang="ru-RU" sz="3600" smtClean="0"/>
              <a:t>Юрибей</a:t>
            </a:r>
          </a:p>
          <a:p>
            <a:pPr>
              <a:buFont typeface="Wingdings 2" pitchFamily="18" charset="2"/>
              <a:buNone/>
              <a:tabLst>
                <a:tab pos="354013" algn="l"/>
              </a:tabLst>
            </a:pPr>
            <a:r>
              <a:rPr lang="ru-RU" sz="3600" smtClean="0"/>
              <a:t>Пур</a:t>
            </a:r>
          </a:p>
          <a:p>
            <a:pPr>
              <a:buFont typeface="Wingdings 2" pitchFamily="18" charset="2"/>
              <a:buNone/>
              <a:tabLst>
                <a:tab pos="354013" algn="l"/>
              </a:tabLst>
            </a:pPr>
            <a:r>
              <a:rPr lang="ru-RU" sz="3600" smtClean="0"/>
              <a:t>Ангальский мыс</a:t>
            </a:r>
          </a:p>
          <a:p>
            <a:pPr>
              <a:buFont typeface="Wingdings 2" pitchFamily="18" charset="2"/>
              <a:buNone/>
              <a:tabLst>
                <a:tab pos="354013" algn="l"/>
              </a:tabLst>
            </a:pPr>
            <a:r>
              <a:rPr lang="ru-RU" sz="3600" smtClean="0"/>
              <a:t>Се-Яха</a:t>
            </a:r>
          </a:p>
          <a:p>
            <a:pPr>
              <a:buFont typeface="Wingdings 2" pitchFamily="18" charset="2"/>
              <a:buNone/>
              <a:tabLst>
                <a:tab pos="354013" algn="l"/>
              </a:tabLst>
            </a:pPr>
            <a:r>
              <a:rPr lang="ru-RU" sz="3600" smtClean="0"/>
              <a:t>Ярото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cap="none" dirty="0" smtClean="0"/>
              <a:t>Составьте предложение.</a:t>
            </a:r>
            <a:endParaRPr lang="ru-RU" cap="none" dirty="0"/>
          </a:p>
        </p:txBody>
      </p:sp>
      <p:sp>
        <p:nvSpPr>
          <p:cNvPr id="20482" name="Содержимое 4"/>
          <p:cNvSpPr>
            <a:spLocks noGrp="1"/>
          </p:cNvSpPr>
          <p:nvPr>
            <p:ph sz="half" idx="1"/>
          </p:nvPr>
        </p:nvSpPr>
        <p:spPr>
          <a:xfrm>
            <a:off x="142875" y="1571625"/>
            <a:ext cx="3657600" cy="4572000"/>
          </a:xfrm>
        </p:spPr>
        <p:txBody>
          <a:bodyPr/>
          <a:lstStyle/>
          <a:p>
            <a:r>
              <a:rPr lang="ru-RU" sz="3600" smtClean="0"/>
              <a:t>живем,</a:t>
            </a:r>
          </a:p>
          <a:p>
            <a:pPr>
              <a:buFont typeface="Wingdings 2" pitchFamily="18" charset="2"/>
              <a:buNone/>
            </a:pPr>
            <a:r>
              <a:rPr lang="ru-RU" sz="3600" smtClean="0"/>
              <a:t>Салехарде, мы,</a:t>
            </a:r>
          </a:p>
          <a:p>
            <a:pPr>
              <a:buFont typeface="Wingdings 2" pitchFamily="18" charset="2"/>
              <a:buNone/>
            </a:pPr>
            <a:r>
              <a:rPr lang="ru-RU" sz="3600" smtClean="0"/>
              <a:t>городе, в</a:t>
            </a:r>
          </a:p>
        </p:txBody>
      </p:sp>
      <p:pic>
        <p:nvPicPr>
          <p:cNvPr id="20483" name="Picture 2" descr="N:\Картинки\Панорама города!\ph-109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500438" y="1785938"/>
            <a:ext cx="5033962" cy="4214812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cap="none" dirty="0" smtClean="0"/>
              <a:t>Составьте предложение</a:t>
            </a:r>
            <a:endParaRPr lang="ru-RU" cap="none" dirty="0"/>
          </a:p>
        </p:txBody>
      </p:sp>
      <p:pic>
        <p:nvPicPr>
          <p:cNvPr id="21506" name="Picture 2" descr="G:\DCIM\101MEDIA\IMG_28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2357438"/>
            <a:ext cx="4565650" cy="2928937"/>
          </a:xfrm>
        </p:spPr>
      </p:pic>
      <p:sp>
        <p:nvSpPr>
          <p:cNvPr id="21507" name="Содержимое 3"/>
          <p:cNvSpPr>
            <a:spLocks noGrp="1"/>
          </p:cNvSpPr>
          <p:nvPr>
            <p:ph sz="half" idx="2"/>
          </p:nvPr>
        </p:nvSpPr>
        <p:spPr>
          <a:xfrm>
            <a:off x="5000625" y="1643063"/>
            <a:ext cx="3657600" cy="4572000"/>
          </a:xfrm>
        </p:spPr>
        <p:txBody>
          <a:bodyPr/>
          <a:lstStyle/>
          <a:p>
            <a:r>
              <a:rPr lang="ru-RU" sz="3600" smtClean="0"/>
              <a:t>школа, Титова, расположена, наша, улице, на</a:t>
            </a:r>
          </a:p>
          <a:p>
            <a:endParaRPr lang="ru-RU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cap="none" dirty="0" smtClean="0"/>
              <a:t>Составьте предложение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2530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/>
          <a:lstStyle/>
          <a:p>
            <a:r>
              <a:rPr lang="ru-RU" sz="3600" smtClean="0"/>
              <a:t>большая, светлая, она, и</a:t>
            </a:r>
          </a:p>
        </p:txBody>
      </p:sp>
      <p:pic>
        <p:nvPicPr>
          <p:cNvPr id="22531" name="Picture 2" descr="C:\Documents and Settings\Admin\Рабочий стол\IMG_28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714750" y="2000250"/>
            <a:ext cx="5072063" cy="3571875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134</TotalTime>
  <Words>43</Words>
  <Application>Microsoft Office PowerPoint</Application>
  <PresentationFormat>Экран (4:3)</PresentationFormat>
  <Paragraphs>28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Trebuchet MS</vt:lpstr>
      <vt:lpstr>Arial</vt:lpstr>
      <vt:lpstr>Wingdings 2</vt:lpstr>
      <vt:lpstr>Wingdings</vt:lpstr>
      <vt:lpstr>Calibri</vt:lpstr>
      <vt:lpstr>Изящная</vt:lpstr>
      <vt:lpstr>Изящная</vt:lpstr>
      <vt:lpstr>Изящная</vt:lpstr>
      <vt:lpstr>Изящная</vt:lpstr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ольга</cp:lastModifiedBy>
  <cp:revision>19</cp:revision>
  <dcterms:created xsi:type="dcterms:W3CDTF">2010-01-26T18:33:32Z</dcterms:created>
  <dcterms:modified xsi:type="dcterms:W3CDTF">2011-06-12T15:09:40Z</dcterms:modified>
</cp:coreProperties>
</file>