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8673F-4722-4CEE-97B6-9D62F448AF7B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17EEB-2326-4F1C-860D-ADC8C0E7AF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17EEB-2326-4F1C-860D-ADC8C0E7AF5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DE0D4-F446-4BEC-9F78-05FEADED473A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F4536-1C32-4FA6-8C01-17687128C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DE0D4-F446-4BEC-9F78-05FEADED473A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F4536-1C32-4FA6-8C01-17687128C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DE0D4-F446-4BEC-9F78-05FEADED473A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F4536-1C32-4FA6-8C01-17687128C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DE0D4-F446-4BEC-9F78-05FEADED473A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F4536-1C32-4FA6-8C01-17687128C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DE0D4-F446-4BEC-9F78-05FEADED473A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F4536-1C32-4FA6-8C01-17687128C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DE0D4-F446-4BEC-9F78-05FEADED473A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F4536-1C32-4FA6-8C01-17687128C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DE0D4-F446-4BEC-9F78-05FEADED473A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F4536-1C32-4FA6-8C01-17687128C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DE0D4-F446-4BEC-9F78-05FEADED473A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F4536-1C32-4FA6-8C01-17687128C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DE0D4-F446-4BEC-9F78-05FEADED473A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F4536-1C32-4FA6-8C01-17687128C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DE0D4-F446-4BEC-9F78-05FEADED473A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F4536-1C32-4FA6-8C01-17687128C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DE0D4-F446-4BEC-9F78-05FEADED473A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F4536-1C32-4FA6-8C01-17687128C9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CEDE0D4-F446-4BEC-9F78-05FEADED473A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F9F4536-1C32-4FA6-8C01-17687128C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Коренной перелом в Великой Отечественной войне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Сталинградская битва</a:t>
            </a:r>
          </a:p>
          <a:p>
            <a:r>
              <a:rPr lang="ru-RU" dirty="0" smtClean="0"/>
              <a:t>Курская битва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786322"/>
            <a:ext cx="8183880" cy="1051560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30352"/>
            <a:ext cx="8115328" cy="5113226"/>
          </a:xfrm>
        </p:spPr>
        <p:txBody>
          <a:bodyPr>
            <a:normAutofit/>
          </a:bodyPr>
          <a:lstStyle/>
          <a:p>
            <a:pPr lvl="8">
              <a:buNone/>
            </a:pPr>
            <a:r>
              <a:rPr lang="ru-RU" dirty="0" smtClean="0"/>
              <a:t> 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285984" y="2000240"/>
            <a:ext cx="121444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4036215" y="267890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 flipV="1">
            <a:off x="5357818" y="2500306"/>
            <a:ext cx="57150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2357422" y="3429000"/>
            <a:ext cx="85725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4715670" y="364252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6572252" y="7143764"/>
            <a:ext cx="78584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3214678" y="2428868"/>
            <a:ext cx="3429024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Причины победы</a:t>
            </a:r>
            <a:endParaRPr lang="ru-RU" dirty="0"/>
          </a:p>
        </p:txBody>
      </p:sp>
      <p:sp>
        <p:nvSpPr>
          <p:cNvPr id="30" name="Овал 29"/>
          <p:cNvSpPr/>
          <p:nvPr/>
        </p:nvSpPr>
        <p:spPr>
          <a:xfrm>
            <a:off x="928662" y="928670"/>
            <a:ext cx="1928826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b="1" dirty="0" smtClean="0"/>
              <a:t>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</a:t>
            </a:r>
          </a:p>
          <a:p>
            <a:pPr>
              <a:buNone/>
            </a:pPr>
            <a:r>
              <a:rPr lang="ru-RU" dirty="0" smtClean="0"/>
              <a:t>                      </a:t>
            </a:r>
            <a:endParaRPr lang="ru-RU" dirty="0"/>
          </a:p>
        </p:txBody>
      </p:sp>
      <p:sp>
        <p:nvSpPr>
          <p:cNvPr id="31" name="Овал 30"/>
          <p:cNvSpPr/>
          <p:nvPr/>
        </p:nvSpPr>
        <p:spPr>
          <a:xfrm>
            <a:off x="3857620" y="428604"/>
            <a:ext cx="2143140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Возросшая военная мощь</a:t>
            </a:r>
            <a:endParaRPr lang="ru-RU" dirty="0"/>
          </a:p>
        </p:txBody>
      </p:sp>
      <p:sp>
        <p:nvSpPr>
          <p:cNvPr id="32" name="Овал 31"/>
          <p:cNvSpPr/>
          <p:nvPr/>
        </p:nvSpPr>
        <p:spPr>
          <a:xfrm>
            <a:off x="6858016" y="785794"/>
            <a:ext cx="1857388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Полководческий талант</a:t>
            </a:r>
            <a:endParaRPr lang="ru-RU" dirty="0"/>
          </a:p>
        </p:txBody>
      </p:sp>
      <p:sp>
        <p:nvSpPr>
          <p:cNvPr id="33" name="Овал 32"/>
          <p:cNvSpPr/>
          <p:nvPr/>
        </p:nvSpPr>
        <p:spPr>
          <a:xfrm>
            <a:off x="1214414" y="3929066"/>
            <a:ext cx="2143140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Умелое руководство ГКО</a:t>
            </a:r>
            <a:endParaRPr lang="ru-RU" dirty="0"/>
          </a:p>
        </p:txBody>
      </p:sp>
      <p:sp>
        <p:nvSpPr>
          <p:cNvPr id="34" name="Овал 33"/>
          <p:cNvSpPr/>
          <p:nvPr/>
        </p:nvSpPr>
        <p:spPr>
          <a:xfrm>
            <a:off x="3857620" y="3857628"/>
            <a:ext cx="2428892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Мужество</a:t>
            </a:r>
          </a:p>
          <a:p>
            <a:pPr algn="ctr"/>
            <a:r>
              <a:rPr lang="ru-RU" dirty="0" smtClean="0"/>
              <a:t>героизм</a:t>
            </a:r>
            <a:endParaRPr lang="ru-RU" dirty="0"/>
          </a:p>
        </p:txBody>
      </p:sp>
      <p:sp>
        <p:nvSpPr>
          <p:cNvPr id="35" name="Овал 34"/>
          <p:cNvSpPr/>
          <p:nvPr/>
        </p:nvSpPr>
        <p:spPr>
          <a:xfrm>
            <a:off x="6786578" y="3929066"/>
            <a:ext cx="1857388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патриотизм</a:t>
            </a:r>
            <a:endParaRPr lang="ru-RU" dirty="0"/>
          </a:p>
        </p:txBody>
      </p:sp>
      <p:cxnSp>
        <p:nvCxnSpPr>
          <p:cNvPr id="39" name="Прямая со стрелкой 38"/>
          <p:cNvCxnSpPr/>
          <p:nvPr/>
        </p:nvCxnSpPr>
        <p:spPr>
          <a:xfrm rot="5400000" flipH="1" flipV="1">
            <a:off x="4893471" y="2250273"/>
            <a:ext cx="714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5400000">
            <a:off x="4893471" y="2250273"/>
            <a:ext cx="714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10800000" flipV="1">
            <a:off x="6500826" y="2000240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rot="10800000">
            <a:off x="6500826" y="3429000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142976" y="928670"/>
            <a:ext cx="1680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советское</a:t>
            </a:r>
          </a:p>
          <a:p>
            <a:r>
              <a:rPr lang="ru-RU" dirty="0" smtClean="0"/>
              <a:t>военное</a:t>
            </a:r>
          </a:p>
          <a:p>
            <a:r>
              <a:rPr lang="ru-RU" dirty="0" smtClean="0"/>
              <a:t>искусство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 animBg="1"/>
      <p:bldP spid="31" grpId="0" animBg="1"/>
      <p:bldP spid="32" grpId="0" animBg="1"/>
      <p:bldP spid="33" grpId="0" animBg="1"/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183880" cy="1051560"/>
          </a:xfrm>
        </p:spPr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400" dirty="0" smtClean="0"/>
              <a:t>В ходе летне-осенней компании 1943г. был завершен коренной перелом  в Великой Отечественной войне.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-285776"/>
            <a:ext cx="8329642" cy="1660230"/>
          </a:xfrm>
        </p:spPr>
        <p:txBody>
          <a:bodyPr/>
          <a:lstStyle/>
          <a:p>
            <a:r>
              <a:rPr lang="ru-RU" dirty="0" err="1" smtClean="0"/>
              <a:t>синквейн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00174"/>
            <a:ext cx="8183880" cy="41879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600" dirty="0" smtClean="0"/>
              <a:t>1-я строка: тема одним словом.</a:t>
            </a:r>
          </a:p>
          <a:p>
            <a:pPr>
              <a:buNone/>
            </a:pPr>
            <a:r>
              <a:rPr lang="ru-RU" sz="3600" dirty="0" smtClean="0"/>
              <a:t>2-я: описание темы двумя прилагательными.</a:t>
            </a:r>
          </a:p>
          <a:p>
            <a:pPr>
              <a:buNone/>
            </a:pPr>
            <a:r>
              <a:rPr lang="ru-RU" sz="3600" dirty="0" smtClean="0"/>
              <a:t>3-я: описание действия тремя глаголами.</a:t>
            </a:r>
          </a:p>
          <a:p>
            <a:pPr>
              <a:buNone/>
            </a:pPr>
            <a:r>
              <a:rPr lang="ru-RU" sz="3600" dirty="0" smtClean="0"/>
              <a:t>4-я: фраза из 4-х слов, отношение к теме.</a:t>
            </a:r>
          </a:p>
          <a:p>
            <a:pPr>
              <a:buNone/>
            </a:pPr>
            <a:r>
              <a:rPr lang="ru-RU" sz="3600" dirty="0" smtClean="0"/>
              <a:t>5-я: синоним слова, которое повторяет суть темы.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158162" cy="5168905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sz="4000" dirty="0" smtClean="0"/>
              <a:t>Предположите, как развивались бы события, если бы контрнаступление у Сталинграда оказалось неудачным</a:t>
            </a:r>
            <a:r>
              <a:rPr lang="ru-RU" sz="3600" dirty="0" smtClean="0"/>
              <a:t>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71472" y="428604"/>
            <a:ext cx="8043890" cy="464347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214422"/>
            <a:ext cx="8183880" cy="4187952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Домашнее задание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/>
              <a:t>$</a:t>
            </a:r>
            <a:r>
              <a:rPr lang="ru-RU" dirty="0" smtClean="0"/>
              <a:t>34.</a:t>
            </a:r>
          </a:p>
          <a:p>
            <a:pPr>
              <a:buNone/>
            </a:pPr>
            <a:r>
              <a:rPr lang="ru-RU" dirty="0" smtClean="0"/>
              <a:t>   Подготовить выступление «Герои Сталинградской и Курской битв.»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4800" dirty="0" smtClean="0"/>
              <a:t>              </a:t>
            </a:r>
          </a:p>
          <a:p>
            <a:pPr>
              <a:buNone/>
            </a:pPr>
            <a:r>
              <a:rPr lang="ru-RU" sz="4800" dirty="0" smtClean="0"/>
              <a:t>     спасибо за урок!</a:t>
            </a:r>
            <a:endParaRPr lang="ru-RU" sz="4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«Сам Сталинград стал символом мужества, стойкости русского народа и вместе с тем символом величайшего человеческого страдания…».</a:t>
            </a:r>
          </a:p>
          <a:p>
            <a:pPr>
              <a:buNone/>
            </a:pPr>
            <a:r>
              <a:rPr lang="ru-RU" sz="4400" dirty="0" smtClean="0"/>
              <a:t>                                \</a:t>
            </a:r>
            <a:r>
              <a:rPr lang="ru-RU" sz="4400" dirty="0" err="1" smtClean="0"/>
              <a:t>У.Черчилль\</a:t>
            </a:r>
            <a:r>
              <a:rPr lang="ru-RU" sz="4400" dirty="0" smtClean="0"/>
              <a:t>                                </a:t>
            </a:r>
            <a:endParaRPr lang="ru-RU" sz="44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183880" cy="418795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4000" dirty="0" smtClean="0"/>
              <a:t>          «коренной перелом»</a:t>
            </a:r>
            <a:endParaRPr lang="ru-RU" sz="4400" dirty="0" smtClean="0"/>
          </a:p>
          <a:p>
            <a:pPr>
              <a:buNone/>
            </a:pPr>
            <a:endParaRPr lang="ru-RU" sz="4400" dirty="0" smtClean="0"/>
          </a:p>
          <a:p>
            <a:r>
              <a:rPr lang="ru-RU" sz="4400" dirty="0" smtClean="0"/>
              <a:t>советские войска перехватили инициативу;</a:t>
            </a:r>
          </a:p>
          <a:p>
            <a:endParaRPr lang="ru-RU" sz="4400" dirty="0" smtClean="0"/>
          </a:p>
          <a:p>
            <a:r>
              <a:rPr lang="ru-RU" sz="4400" dirty="0" smtClean="0"/>
              <a:t>Красная Армия перешла от обороны к контрнаступлению.</a:t>
            </a:r>
            <a:endParaRPr lang="ru-RU" sz="4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C:\Documents and Settings\1\Рабочий стол\ADD3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6950" y="530225"/>
            <a:ext cx="5541981" cy="55419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969566" cy="642942"/>
          </a:xfrm>
        </p:spPr>
        <p:txBody>
          <a:bodyPr/>
          <a:lstStyle/>
          <a:p>
            <a:r>
              <a:rPr lang="ru-RU" dirty="0" smtClean="0"/>
              <a:t>Сталинградская битва</a:t>
            </a:r>
            <a:endParaRPr lang="ru-RU" dirty="0"/>
          </a:p>
        </p:txBody>
      </p:sp>
      <p:pic>
        <p:nvPicPr>
          <p:cNvPr id="1026" name="Picture 2" descr="C:\Documents and Settings\1\Рабочий стол\M1_1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962091"/>
            <a:ext cx="4040875" cy="48856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Периоды Сталинградской битвы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1.17.07. 1942г. – 18.11.1942г. –  оборона</a:t>
            </a:r>
          </a:p>
          <a:p>
            <a:endParaRPr lang="ru-RU" dirty="0" smtClean="0"/>
          </a:p>
          <a:p>
            <a:r>
              <a:rPr lang="ru-RU" dirty="0" smtClean="0"/>
              <a:t>2. 19.11.1942г.- 03.02.1943г. -      наступление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214338"/>
            <a:ext cx="8183880" cy="10001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Значение Сталинградской битвы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000240"/>
            <a:ext cx="8183880" cy="4214842"/>
          </a:xfrm>
          <a:ln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</a:t>
            </a:r>
            <a:endParaRPr lang="ru-RU" sz="20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>
            <a:off x="-571536" y="6357934"/>
            <a:ext cx="78581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 flipH="1" flipV="1">
            <a:off x="3929058" y="264318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5786446" y="2928934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 flipV="1">
            <a:off x="3500430" y="3571876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286380" y="3571876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785786" y="1928802"/>
            <a:ext cx="1857388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Ликвидация большой группировки немцев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643306" y="2000240"/>
            <a:ext cx="1928826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Освобождение большой территории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215074" y="2000240"/>
            <a:ext cx="214314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Моральный подъем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428992" y="3500438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Значение Сталинградской битвы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071538" y="4929198"/>
            <a:ext cx="242889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Активизация антигитлеровской коалиции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143636" y="4929198"/>
            <a:ext cx="250033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Перелом в войне</a:t>
            </a:r>
            <a:endParaRPr lang="ru-RU" dirty="0"/>
          </a:p>
        </p:txBody>
      </p:sp>
      <p:cxnSp>
        <p:nvCxnSpPr>
          <p:cNvPr id="24" name="Прямая со стрелкой 23"/>
          <p:cNvCxnSpPr/>
          <p:nvPr/>
        </p:nvCxnSpPr>
        <p:spPr>
          <a:xfrm rot="10800000">
            <a:off x="2786050" y="3143248"/>
            <a:ext cx="57150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000628" y="4572008"/>
            <a:ext cx="92869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 flipH="1" flipV="1">
            <a:off x="4429124" y="328612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0800000" flipV="1">
            <a:off x="3643306" y="4572008"/>
            <a:ext cx="92869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642918"/>
            <a:ext cx="7969566" cy="3571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Курская битва</a:t>
            </a:r>
            <a:endParaRPr lang="ru-RU" dirty="0"/>
          </a:p>
        </p:txBody>
      </p:sp>
      <p:pic>
        <p:nvPicPr>
          <p:cNvPr id="4098" name="Picture 2" descr="C:\Documents and Settings\1\Рабочий стол\курск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885808"/>
            <a:ext cx="5572164" cy="5164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Documents and Settings\1\Рабочий стол\D2_5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642918"/>
            <a:ext cx="7786742" cy="5286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165</TotalTime>
  <Words>220</Words>
  <Application>Microsoft Office PowerPoint</Application>
  <PresentationFormat>Экран (4:3)</PresentationFormat>
  <Paragraphs>68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Коренной перелом в Великой Отечественной войне</vt:lpstr>
      <vt:lpstr>Слайд 2</vt:lpstr>
      <vt:lpstr> </vt:lpstr>
      <vt:lpstr>Слайд 4</vt:lpstr>
      <vt:lpstr>Сталинградская битва</vt:lpstr>
      <vt:lpstr> </vt:lpstr>
      <vt:lpstr>Значение Сталинградской битвы</vt:lpstr>
      <vt:lpstr>Курская битва</vt:lpstr>
      <vt:lpstr>Слайд 9</vt:lpstr>
      <vt:lpstr> </vt:lpstr>
      <vt:lpstr>вывод</vt:lpstr>
      <vt:lpstr>синквейн</vt:lpstr>
      <vt:lpstr>Слайд 13</vt:lpstr>
      <vt:lpstr> </vt:lpstr>
      <vt:lpstr>Слайд 15</vt:lpstr>
    </vt:vector>
  </TitlesOfParts>
  <Company>МОУ 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Коренной перелом в Великой Отечественной войне</dc:title>
  <dc:creator>1</dc:creator>
  <cp:lastModifiedBy>Администратор</cp:lastModifiedBy>
  <cp:revision>19</cp:revision>
  <dcterms:created xsi:type="dcterms:W3CDTF">2011-01-26T04:32:29Z</dcterms:created>
  <dcterms:modified xsi:type="dcterms:W3CDTF">2011-02-12T04:52:46Z</dcterms:modified>
</cp:coreProperties>
</file>