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handoutMasterIdLst>
    <p:handoutMasterId r:id="rId20"/>
  </p:handoutMasterIdLst>
  <p:sldIdLst>
    <p:sldId id="256" r:id="rId2"/>
    <p:sldId id="286" r:id="rId3"/>
    <p:sldId id="287" r:id="rId4"/>
    <p:sldId id="288" r:id="rId5"/>
    <p:sldId id="289" r:id="rId6"/>
    <p:sldId id="290" r:id="rId7"/>
    <p:sldId id="291" r:id="rId8"/>
    <p:sldId id="292" r:id="rId9"/>
    <p:sldId id="293" r:id="rId10"/>
    <p:sldId id="294" r:id="rId11"/>
    <p:sldId id="296" r:id="rId12"/>
    <p:sldId id="300" r:id="rId13"/>
    <p:sldId id="303" r:id="rId14"/>
    <p:sldId id="301" r:id="rId15"/>
    <p:sldId id="302" r:id="rId16"/>
    <p:sldId id="304" r:id="rId17"/>
    <p:sldId id="285" r:id="rId18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3300"/>
    <a:srgbClr val="FF7C80"/>
    <a:srgbClr val="FDF58D"/>
    <a:srgbClr val="808080"/>
    <a:srgbClr val="FCFCFC"/>
    <a:srgbClr val="E8E8E8"/>
    <a:srgbClr val="FFD84B"/>
    <a:srgbClr val="FFFF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6327" autoAdjust="0"/>
    <p:restoredTop sz="94660"/>
  </p:normalViewPr>
  <p:slideViewPr>
    <p:cSldViewPr>
      <p:cViewPr varScale="1">
        <p:scale>
          <a:sx n="69" d="100"/>
          <a:sy n="69" d="100"/>
        </p:scale>
        <p:origin x="-528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66" d="100"/>
          <a:sy n="66" d="100"/>
        </p:scale>
        <p:origin x="0" y="0"/>
      </p:cViewPr>
      <p:guideLst/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608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608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608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977ADD98-D6FB-4A43-BAED-F03675FDC5D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48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19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819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19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69095F94-D6CB-47B8-A007-7DC069A47AA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40"/>
          <p:cNvSpPr>
            <a:spLocks/>
          </p:cNvSpPr>
          <p:nvPr/>
        </p:nvSpPr>
        <p:spPr bwMode="gray">
          <a:xfrm>
            <a:off x="0" y="6048375"/>
            <a:ext cx="2762250" cy="809625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510"/>
              </a:cxn>
              <a:cxn ang="0">
                <a:pos x="1740" y="510"/>
              </a:cxn>
              <a:cxn ang="0">
                <a:pos x="1595" y="30"/>
              </a:cxn>
              <a:cxn ang="0">
                <a:pos x="0" y="0"/>
              </a:cxn>
            </a:cxnLst>
            <a:rect l="0" t="0" r="r" b="b"/>
            <a:pathLst>
              <a:path w="1740" h="510">
                <a:moveTo>
                  <a:pt x="0" y="0"/>
                </a:moveTo>
                <a:lnTo>
                  <a:pt x="0" y="510"/>
                </a:lnTo>
                <a:cubicBezTo>
                  <a:pt x="0" y="510"/>
                  <a:pt x="870" y="510"/>
                  <a:pt x="1740" y="510"/>
                </a:cubicBezTo>
                <a:cubicBezTo>
                  <a:pt x="1650" y="258"/>
                  <a:pt x="1595" y="30"/>
                  <a:pt x="1595" y="30"/>
                </a:cubicBezTo>
                <a:cubicBezTo>
                  <a:pt x="798" y="54"/>
                  <a:pt x="0" y="0"/>
                  <a:pt x="0" y="0"/>
                </a:cubicBezTo>
                <a:close/>
              </a:path>
            </a:pathLst>
          </a:custGeom>
          <a:solidFill>
            <a:schemeClr val="folHlink"/>
          </a:soli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 algn="ctr">
              <a:defRPr/>
            </a:pPr>
            <a:endParaRPr lang="ru-RU"/>
          </a:p>
        </p:txBody>
      </p:sp>
      <p:sp>
        <p:nvSpPr>
          <p:cNvPr id="5" name="Freeform 41"/>
          <p:cNvSpPr>
            <a:spLocks/>
          </p:cNvSpPr>
          <p:nvPr/>
        </p:nvSpPr>
        <p:spPr bwMode="gray">
          <a:xfrm>
            <a:off x="2590800" y="4705350"/>
            <a:ext cx="6400800" cy="2152650"/>
          </a:xfrm>
          <a:custGeom>
            <a:avLst/>
            <a:gdLst/>
            <a:ahLst/>
            <a:cxnLst>
              <a:cxn ang="0">
                <a:pos x="1116" y="0"/>
              </a:cxn>
              <a:cxn ang="0">
                <a:pos x="3840" y="636"/>
              </a:cxn>
              <a:cxn ang="0">
                <a:pos x="4032" y="1356"/>
              </a:cxn>
              <a:cxn ang="0">
                <a:pos x="288" y="1356"/>
              </a:cxn>
              <a:cxn ang="0">
                <a:pos x="0" y="828"/>
              </a:cxn>
              <a:cxn ang="0">
                <a:pos x="1116" y="0"/>
              </a:cxn>
            </a:cxnLst>
            <a:rect l="0" t="0" r="r" b="b"/>
            <a:pathLst>
              <a:path w="4032" h="1356">
                <a:moveTo>
                  <a:pt x="1116" y="0"/>
                </a:moveTo>
                <a:cubicBezTo>
                  <a:pt x="2370" y="1254"/>
                  <a:pt x="3840" y="636"/>
                  <a:pt x="3840" y="636"/>
                </a:cubicBezTo>
                <a:cubicBezTo>
                  <a:pt x="4032" y="966"/>
                  <a:pt x="4032" y="1356"/>
                  <a:pt x="4032" y="1356"/>
                </a:cubicBezTo>
                <a:cubicBezTo>
                  <a:pt x="4032" y="1356"/>
                  <a:pt x="2160" y="1356"/>
                  <a:pt x="288" y="1356"/>
                </a:cubicBezTo>
                <a:cubicBezTo>
                  <a:pt x="120" y="1140"/>
                  <a:pt x="0" y="828"/>
                  <a:pt x="0" y="828"/>
                </a:cubicBezTo>
                <a:lnTo>
                  <a:pt x="1116" y="0"/>
                </a:lnTo>
                <a:close/>
              </a:path>
            </a:pathLst>
          </a:custGeom>
          <a:solidFill>
            <a:schemeClr val="hlink"/>
          </a:soli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 algn="ctr">
              <a:defRPr/>
            </a:pPr>
            <a:endParaRPr lang="ru-RU"/>
          </a:p>
        </p:txBody>
      </p:sp>
      <p:sp>
        <p:nvSpPr>
          <p:cNvPr id="6" name="Freeform 42"/>
          <p:cNvSpPr>
            <a:spLocks/>
          </p:cNvSpPr>
          <p:nvPr/>
        </p:nvSpPr>
        <p:spPr bwMode="gray">
          <a:xfrm>
            <a:off x="4400550" y="781050"/>
            <a:ext cx="4743450" cy="5048250"/>
          </a:xfrm>
          <a:custGeom>
            <a:avLst/>
            <a:gdLst/>
            <a:ahLst/>
            <a:cxnLst>
              <a:cxn ang="0">
                <a:pos x="510" y="1098"/>
              </a:cxn>
              <a:cxn ang="0">
                <a:pos x="2280" y="0"/>
              </a:cxn>
              <a:cxn ang="0">
                <a:pos x="2988" y="342"/>
              </a:cxn>
              <a:cxn ang="0">
                <a:pos x="2988" y="2772"/>
              </a:cxn>
              <a:cxn ang="0">
                <a:pos x="1452" y="3060"/>
              </a:cxn>
              <a:cxn ang="0">
                <a:pos x="0" y="2406"/>
              </a:cxn>
              <a:cxn ang="0">
                <a:pos x="510" y="1098"/>
              </a:cxn>
            </a:cxnLst>
            <a:rect l="0" t="0" r="r" b="b"/>
            <a:pathLst>
              <a:path w="2988" h="3180">
                <a:moveTo>
                  <a:pt x="510" y="1098"/>
                </a:moveTo>
                <a:cubicBezTo>
                  <a:pt x="1710" y="840"/>
                  <a:pt x="2280" y="0"/>
                  <a:pt x="2280" y="0"/>
                </a:cubicBezTo>
                <a:cubicBezTo>
                  <a:pt x="2700" y="96"/>
                  <a:pt x="2988" y="342"/>
                  <a:pt x="2988" y="342"/>
                </a:cubicBezTo>
                <a:lnTo>
                  <a:pt x="2988" y="2772"/>
                </a:lnTo>
                <a:cubicBezTo>
                  <a:pt x="2988" y="2772"/>
                  <a:pt x="2202" y="3180"/>
                  <a:pt x="1452" y="3060"/>
                </a:cubicBezTo>
                <a:cubicBezTo>
                  <a:pt x="636" y="2940"/>
                  <a:pt x="0" y="2406"/>
                  <a:pt x="0" y="2406"/>
                </a:cubicBezTo>
                <a:lnTo>
                  <a:pt x="510" y="1098"/>
                </a:lnTo>
                <a:close/>
              </a:path>
            </a:pathLst>
          </a:custGeom>
          <a:solidFill>
            <a:schemeClr val="accent2"/>
          </a:soli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 algn="ctr">
              <a:defRPr/>
            </a:pPr>
            <a:endParaRPr lang="ru-RU"/>
          </a:p>
        </p:txBody>
      </p:sp>
      <p:sp>
        <p:nvSpPr>
          <p:cNvPr id="7" name="Freeform 43"/>
          <p:cNvSpPr>
            <a:spLocks/>
          </p:cNvSpPr>
          <p:nvPr/>
        </p:nvSpPr>
        <p:spPr bwMode="gray">
          <a:xfrm>
            <a:off x="4800600" y="0"/>
            <a:ext cx="3276600" cy="2409825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276" y="1518"/>
              </a:cxn>
              <a:cxn ang="0">
                <a:pos x="2064" y="0"/>
              </a:cxn>
              <a:cxn ang="0">
                <a:pos x="0" y="0"/>
              </a:cxn>
            </a:cxnLst>
            <a:rect l="0" t="0" r="r" b="b"/>
            <a:pathLst>
              <a:path w="2064" h="1518">
                <a:moveTo>
                  <a:pt x="0" y="0"/>
                </a:moveTo>
                <a:cubicBezTo>
                  <a:pt x="0" y="0"/>
                  <a:pt x="138" y="759"/>
                  <a:pt x="276" y="1518"/>
                </a:cubicBezTo>
                <a:cubicBezTo>
                  <a:pt x="1518" y="1194"/>
                  <a:pt x="2064" y="0"/>
                  <a:pt x="2064" y="0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 algn="ctr">
              <a:defRPr/>
            </a:pPr>
            <a:endParaRPr lang="ru-RU"/>
          </a:p>
        </p:txBody>
      </p:sp>
      <p:sp>
        <p:nvSpPr>
          <p:cNvPr id="8" name="Freeform 79"/>
          <p:cNvSpPr>
            <a:spLocks/>
          </p:cNvSpPr>
          <p:nvPr/>
        </p:nvSpPr>
        <p:spPr bwMode="gray">
          <a:xfrm>
            <a:off x="0" y="0"/>
            <a:ext cx="6583363" cy="7267575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3612" y="0"/>
              </a:cxn>
              <a:cxn ang="0">
                <a:pos x="3222" y="3042"/>
              </a:cxn>
              <a:cxn ang="0">
                <a:pos x="0" y="3744"/>
              </a:cxn>
              <a:cxn ang="0">
                <a:pos x="0" y="0"/>
              </a:cxn>
            </a:cxnLst>
            <a:rect l="0" t="0" r="r" b="b"/>
            <a:pathLst>
              <a:path w="4014" h="4455">
                <a:moveTo>
                  <a:pt x="0" y="0"/>
                </a:moveTo>
                <a:lnTo>
                  <a:pt x="3612" y="0"/>
                </a:lnTo>
                <a:cubicBezTo>
                  <a:pt x="4014" y="984"/>
                  <a:pt x="3812" y="2307"/>
                  <a:pt x="3222" y="3042"/>
                </a:cubicBezTo>
                <a:cubicBezTo>
                  <a:pt x="1988" y="4455"/>
                  <a:pt x="0" y="3744"/>
                  <a:pt x="0" y="3744"/>
                </a:cubicBez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 algn="ctr">
              <a:defRPr/>
            </a:pPr>
            <a:endParaRPr lang="ru-RU"/>
          </a:p>
        </p:txBody>
      </p:sp>
      <p:sp>
        <p:nvSpPr>
          <p:cNvPr id="9" name="Freeform 45"/>
          <p:cNvSpPr>
            <a:spLocks/>
          </p:cNvSpPr>
          <p:nvPr/>
        </p:nvSpPr>
        <p:spPr bwMode="gray">
          <a:xfrm>
            <a:off x="0" y="0"/>
            <a:ext cx="6372225" cy="7072313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3612" y="0"/>
              </a:cxn>
              <a:cxn ang="0">
                <a:pos x="3222" y="3042"/>
              </a:cxn>
              <a:cxn ang="0">
                <a:pos x="0" y="3744"/>
              </a:cxn>
              <a:cxn ang="0">
                <a:pos x="0" y="0"/>
              </a:cxn>
            </a:cxnLst>
            <a:rect l="0" t="0" r="r" b="b"/>
            <a:pathLst>
              <a:path w="4014" h="4455">
                <a:moveTo>
                  <a:pt x="0" y="0"/>
                </a:moveTo>
                <a:lnTo>
                  <a:pt x="3612" y="0"/>
                </a:lnTo>
                <a:cubicBezTo>
                  <a:pt x="4014" y="984"/>
                  <a:pt x="3812" y="2307"/>
                  <a:pt x="3222" y="3042"/>
                </a:cubicBezTo>
                <a:cubicBezTo>
                  <a:pt x="1988" y="4455"/>
                  <a:pt x="0" y="3744"/>
                  <a:pt x="0" y="3744"/>
                </a:cubicBezTo>
                <a:lnTo>
                  <a:pt x="0" y="0"/>
                </a:lnTo>
                <a:close/>
              </a:path>
            </a:pathLst>
          </a:custGeom>
          <a:gradFill rotWithShape="1">
            <a:gsLst>
              <a:gs pos="0">
                <a:schemeClr val="bg1">
                  <a:gamma/>
                  <a:tint val="25490"/>
                  <a:invGamma/>
                </a:schemeClr>
              </a:gs>
              <a:gs pos="100000">
                <a:schemeClr val="bg1"/>
              </a:gs>
            </a:gsLst>
            <a:lin ang="2700000" scaled="1"/>
          </a:gra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 algn="ctr">
              <a:defRPr/>
            </a:pPr>
            <a:endParaRPr lang="ru-RU"/>
          </a:p>
        </p:txBody>
      </p:sp>
      <p:sp>
        <p:nvSpPr>
          <p:cNvPr id="10" name="Line 47"/>
          <p:cNvSpPr>
            <a:spLocks noChangeShapeType="1"/>
          </p:cNvSpPr>
          <p:nvPr/>
        </p:nvSpPr>
        <p:spPr bwMode="gray">
          <a:xfrm>
            <a:off x="250825" y="1588"/>
            <a:ext cx="0" cy="6015037"/>
          </a:xfrm>
          <a:prstGeom prst="line">
            <a:avLst/>
          </a:prstGeom>
          <a:noFill/>
          <a:ln w="9525">
            <a:solidFill>
              <a:srgbClr val="FFFFFF"/>
            </a:solidFill>
            <a:round/>
            <a:headEnd/>
            <a:tailEnd/>
          </a:ln>
          <a:effectLst>
            <a:outerShdw dist="17961" dir="2700000" algn="ctr" rotWithShape="0">
              <a:schemeClr val="accent2">
                <a:alpha val="50000"/>
              </a:schemeClr>
            </a:outerShdw>
          </a:effectLst>
        </p:spPr>
        <p:txBody>
          <a:bodyPr/>
          <a:lstStyle/>
          <a:p>
            <a:pPr algn="ctr">
              <a:defRPr/>
            </a:pPr>
            <a:endParaRPr lang="ru-RU"/>
          </a:p>
        </p:txBody>
      </p:sp>
      <p:sp>
        <p:nvSpPr>
          <p:cNvPr id="11" name="Line 48"/>
          <p:cNvSpPr>
            <a:spLocks noChangeShapeType="1"/>
          </p:cNvSpPr>
          <p:nvPr/>
        </p:nvSpPr>
        <p:spPr bwMode="gray">
          <a:xfrm>
            <a:off x="1293813" y="1588"/>
            <a:ext cx="0" cy="6207125"/>
          </a:xfrm>
          <a:prstGeom prst="line">
            <a:avLst/>
          </a:prstGeom>
          <a:noFill/>
          <a:ln w="9525">
            <a:solidFill>
              <a:srgbClr val="FFFFFF"/>
            </a:solidFill>
            <a:round/>
            <a:headEnd/>
            <a:tailEnd/>
          </a:ln>
          <a:effectLst>
            <a:outerShdw dist="17961" dir="2700000" algn="ctr" rotWithShape="0">
              <a:schemeClr val="accent2">
                <a:alpha val="50000"/>
              </a:schemeClr>
            </a:outerShdw>
          </a:effectLst>
        </p:spPr>
        <p:txBody>
          <a:bodyPr/>
          <a:lstStyle/>
          <a:p>
            <a:pPr algn="ctr">
              <a:defRPr/>
            </a:pPr>
            <a:endParaRPr lang="ru-RU"/>
          </a:p>
        </p:txBody>
      </p:sp>
      <p:sp>
        <p:nvSpPr>
          <p:cNvPr id="12" name="Line 49"/>
          <p:cNvSpPr>
            <a:spLocks noChangeShapeType="1"/>
          </p:cNvSpPr>
          <p:nvPr/>
        </p:nvSpPr>
        <p:spPr bwMode="gray">
          <a:xfrm>
            <a:off x="2338388" y="1588"/>
            <a:ext cx="0" cy="6183312"/>
          </a:xfrm>
          <a:prstGeom prst="line">
            <a:avLst/>
          </a:prstGeom>
          <a:noFill/>
          <a:ln w="9525">
            <a:solidFill>
              <a:srgbClr val="FFFFFF"/>
            </a:solidFill>
            <a:round/>
            <a:headEnd/>
            <a:tailEnd/>
          </a:ln>
          <a:effectLst>
            <a:outerShdw dist="17961" dir="2700000" algn="ctr" rotWithShape="0">
              <a:schemeClr val="accent2">
                <a:alpha val="50000"/>
              </a:schemeClr>
            </a:outerShdw>
          </a:effectLst>
        </p:spPr>
        <p:txBody>
          <a:bodyPr/>
          <a:lstStyle/>
          <a:p>
            <a:pPr algn="ctr">
              <a:defRPr/>
            </a:pPr>
            <a:endParaRPr lang="ru-RU"/>
          </a:p>
        </p:txBody>
      </p:sp>
      <p:sp>
        <p:nvSpPr>
          <p:cNvPr id="13" name="Line 50"/>
          <p:cNvSpPr>
            <a:spLocks noChangeShapeType="1"/>
          </p:cNvSpPr>
          <p:nvPr/>
        </p:nvSpPr>
        <p:spPr bwMode="gray">
          <a:xfrm>
            <a:off x="3382963" y="1588"/>
            <a:ext cx="0" cy="5972175"/>
          </a:xfrm>
          <a:prstGeom prst="line">
            <a:avLst/>
          </a:prstGeom>
          <a:noFill/>
          <a:ln w="9525">
            <a:solidFill>
              <a:srgbClr val="FFFFFF"/>
            </a:solidFill>
            <a:round/>
            <a:headEnd/>
            <a:tailEnd/>
          </a:ln>
          <a:effectLst>
            <a:outerShdw dist="17961" dir="2700000" algn="ctr" rotWithShape="0">
              <a:schemeClr val="accent2">
                <a:alpha val="50000"/>
              </a:schemeClr>
            </a:outerShdw>
          </a:effectLst>
        </p:spPr>
        <p:txBody>
          <a:bodyPr/>
          <a:lstStyle/>
          <a:p>
            <a:pPr algn="ctr">
              <a:defRPr/>
            </a:pPr>
            <a:endParaRPr lang="ru-RU"/>
          </a:p>
        </p:txBody>
      </p:sp>
      <p:sp>
        <p:nvSpPr>
          <p:cNvPr id="14" name="Line 51"/>
          <p:cNvSpPr>
            <a:spLocks noChangeShapeType="1"/>
          </p:cNvSpPr>
          <p:nvPr/>
        </p:nvSpPr>
        <p:spPr bwMode="gray">
          <a:xfrm>
            <a:off x="4427538" y="1588"/>
            <a:ext cx="0" cy="5449887"/>
          </a:xfrm>
          <a:prstGeom prst="line">
            <a:avLst/>
          </a:prstGeom>
          <a:noFill/>
          <a:ln w="9525">
            <a:solidFill>
              <a:srgbClr val="FFFFFF"/>
            </a:solidFill>
            <a:round/>
            <a:headEnd/>
            <a:tailEnd/>
          </a:ln>
          <a:effectLst>
            <a:outerShdw dist="17961" dir="2700000" algn="ctr" rotWithShape="0">
              <a:schemeClr val="accent2">
                <a:alpha val="50000"/>
              </a:schemeClr>
            </a:outerShdw>
          </a:effectLst>
        </p:spPr>
        <p:txBody>
          <a:bodyPr/>
          <a:lstStyle/>
          <a:p>
            <a:pPr algn="ctr">
              <a:defRPr/>
            </a:pPr>
            <a:endParaRPr lang="ru-RU"/>
          </a:p>
        </p:txBody>
      </p:sp>
      <p:sp>
        <p:nvSpPr>
          <p:cNvPr id="15" name="Line 53"/>
          <p:cNvSpPr>
            <a:spLocks noChangeShapeType="1"/>
          </p:cNvSpPr>
          <p:nvPr/>
        </p:nvSpPr>
        <p:spPr bwMode="gray">
          <a:xfrm rot="5400000">
            <a:off x="2913063" y="-2654300"/>
            <a:ext cx="0" cy="5813425"/>
          </a:xfrm>
          <a:prstGeom prst="line">
            <a:avLst/>
          </a:prstGeom>
          <a:noFill/>
          <a:ln w="9525">
            <a:solidFill>
              <a:srgbClr val="FFFFFF"/>
            </a:solidFill>
            <a:round/>
            <a:headEnd/>
            <a:tailEnd/>
          </a:ln>
          <a:effectLst>
            <a:outerShdw dist="17961" dir="2700000" algn="ctr" rotWithShape="0">
              <a:schemeClr val="accent2">
                <a:alpha val="50000"/>
              </a:schemeClr>
            </a:outerShdw>
          </a:effectLst>
        </p:spPr>
        <p:txBody>
          <a:bodyPr/>
          <a:lstStyle/>
          <a:p>
            <a:pPr algn="ctr">
              <a:defRPr/>
            </a:pPr>
            <a:endParaRPr lang="ru-RU"/>
          </a:p>
        </p:txBody>
      </p:sp>
      <p:sp>
        <p:nvSpPr>
          <p:cNvPr id="16" name="Line 54"/>
          <p:cNvSpPr>
            <a:spLocks noChangeShapeType="1"/>
          </p:cNvSpPr>
          <p:nvPr/>
        </p:nvSpPr>
        <p:spPr bwMode="gray">
          <a:xfrm rot="5400000">
            <a:off x="3006725" y="-1682750"/>
            <a:ext cx="0" cy="6000750"/>
          </a:xfrm>
          <a:prstGeom prst="line">
            <a:avLst/>
          </a:prstGeom>
          <a:noFill/>
          <a:ln w="9525">
            <a:solidFill>
              <a:srgbClr val="FFFFFF"/>
            </a:solidFill>
            <a:round/>
            <a:headEnd/>
            <a:tailEnd/>
          </a:ln>
          <a:effectLst>
            <a:outerShdw dist="17961" dir="2700000" algn="ctr" rotWithShape="0">
              <a:schemeClr val="accent2">
                <a:alpha val="50000"/>
              </a:schemeClr>
            </a:outerShdw>
          </a:effectLst>
        </p:spPr>
        <p:txBody>
          <a:bodyPr/>
          <a:lstStyle/>
          <a:p>
            <a:pPr algn="ctr">
              <a:defRPr/>
            </a:pPr>
            <a:endParaRPr lang="ru-RU"/>
          </a:p>
        </p:txBody>
      </p:sp>
      <p:sp>
        <p:nvSpPr>
          <p:cNvPr id="17" name="Line 55"/>
          <p:cNvSpPr>
            <a:spLocks noChangeShapeType="1"/>
          </p:cNvSpPr>
          <p:nvPr/>
        </p:nvSpPr>
        <p:spPr bwMode="gray">
          <a:xfrm rot="5400000">
            <a:off x="3011488" y="-622300"/>
            <a:ext cx="0" cy="6010275"/>
          </a:xfrm>
          <a:prstGeom prst="line">
            <a:avLst/>
          </a:prstGeom>
          <a:noFill/>
          <a:ln w="9525">
            <a:solidFill>
              <a:srgbClr val="FFFFFF"/>
            </a:solidFill>
            <a:round/>
            <a:headEnd/>
            <a:tailEnd/>
          </a:ln>
          <a:effectLst>
            <a:outerShdw dist="17961" dir="2700000" algn="ctr" rotWithShape="0">
              <a:schemeClr val="accent2">
                <a:alpha val="50000"/>
              </a:schemeClr>
            </a:outerShdw>
          </a:effectLst>
        </p:spPr>
        <p:txBody>
          <a:bodyPr/>
          <a:lstStyle/>
          <a:p>
            <a:pPr algn="ctr">
              <a:defRPr/>
            </a:pPr>
            <a:endParaRPr lang="ru-RU"/>
          </a:p>
        </p:txBody>
      </p:sp>
      <p:sp>
        <p:nvSpPr>
          <p:cNvPr id="18" name="Line 56"/>
          <p:cNvSpPr>
            <a:spLocks noChangeShapeType="1"/>
          </p:cNvSpPr>
          <p:nvPr/>
        </p:nvSpPr>
        <p:spPr bwMode="gray">
          <a:xfrm rot="5400000">
            <a:off x="2907507" y="548481"/>
            <a:ext cx="0" cy="5802313"/>
          </a:xfrm>
          <a:prstGeom prst="line">
            <a:avLst/>
          </a:prstGeom>
          <a:noFill/>
          <a:ln w="9525">
            <a:solidFill>
              <a:srgbClr val="FFFFFF"/>
            </a:solidFill>
            <a:round/>
            <a:headEnd/>
            <a:tailEnd/>
          </a:ln>
          <a:effectLst>
            <a:outerShdw dist="17961" dir="2700000" algn="ctr" rotWithShape="0">
              <a:schemeClr val="accent2">
                <a:alpha val="50000"/>
              </a:schemeClr>
            </a:outerShdw>
          </a:effectLst>
        </p:spPr>
        <p:txBody>
          <a:bodyPr/>
          <a:lstStyle/>
          <a:p>
            <a:pPr algn="ctr">
              <a:defRPr/>
            </a:pPr>
            <a:endParaRPr lang="ru-RU"/>
          </a:p>
        </p:txBody>
      </p:sp>
      <p:sp>
        <p:nvSpPr>
          <p:cNvPr id="19" name="Line 57"/>
          <p:cNvSpPr>
            <a:spLocks noChangeShapeType="1"/>
          </p:cNvSpPr>
          <p:nvPr/>
        </p:nvSpPr>
        <p:spPr bwMode="gray">
          <a:xfrm rot="5400000">
            <a:off x="2666207" y="1854993"/>
            <a:ext cx="0" cy="5319713"/>
          </a:xfrm>
          <a:prstGeom prst="line">
            <a:avLst/>
          </a:prstGeom>
          <a:noFill/>
          <a:ln w="9525">
            <a:solidFill>
              <a:srgbClr val="FFFFFF"/>
            </a:solidFill>
            <a:round/>
            <a:headEnd/>
            <a:tailEnd/>
          </a:ln>
          <a:effectLst>
            <a:outerShdw dist="17961" dir="2700000" algn="ctr" rotWithShape="0">
              <a:schemeClr val="accent2">
                <a:alpha val="50000"/>
              </a:schemeClr>
            </a:outerShdw>
          </a:effectLst>
        </p:spPr>
        <p:txBody>
          <a:bodyPr/>
          <a:lstStyle/>
          <a:p>
            <a:pPr algn="ctr">
              <a:defRPr/>
            </a:pPr>
            <a:endParaRPr lang="ru-RU"/>
          </a:p>
        </p:txBody>
      </p:sp>
      <p:sp>
        <p:nvSpPr>
          <p:cNvPr id="20" name="Line 58"/>
          <p:cNvSpPr>
            <a:spLocks noChangeShapeType="1"/>
          </p:cNvSpPr>
          <p:nvPr/>
        </p:nvSpPr>
        <p:spPr bwMode="gray">
          <a:xfrm rot="5400000">
            <a:off x="2115344" y="3472656"/>
            <a:ext cx="0" cy="4217988"/>
          </a:xfrm>
          <a:prstGeom prst="line">
            <a:avLst/>
          </a:prstGeom>
          <a:noFill/>
          <a:ln w="9525">
            <a:solidFill>
              <a:srgbClr val="FFFFFF"/>
            </a:solidFill>
            <a:round/>
            <a:headEnd/>
            <a:tailEnd/>
          </a:ln>
          <a:effectLst>
            <a:outerShdw dist="17961" dir="2700000" algn="ctr" rotWithShape="0">
              <a:schemeClr val="accent2">
                <a:alpha val="50000"/>
              </a:schemeClr>
            </a:outerShdw>
          </a:effectLst>
        </p:spPr>
        <p:txBody>
          <a:bodyPr/>
          <a:lstStyle/>
          <a:p>
            <a:pPr algn="ctr">
              <a:defRPr/>
            </a:pPr>
            <a:endParaRPr lang="ru-RU"/>
          </a:p>
        </p:txBody>
      </p:sp>
      <p:sp>
        <p:nvSpPr>
          <p:cNvPr id="21" name="Rectangle 59"/>
          <p:cNvSpPr>
            <a:spLocks noChangeArrowheads="1"/>
          </p:cNvSpPr>
          <p:nvPr/>
        </p:nvSpPr>
        <p:spPr bwMode="gray">
          <a:xfrm>
            <a:off x="2362200" y="277813"/>
            <a:ext cx="1012825" cy="1025525"/>
          </a:xfrm>
          <a:prstGeom prst="rect">
            <a:avLst/>
          </a:prstGeom>
          <a:solidFill>
            <a:srgbClr val="FFFFFF">
              <a:alpha val="50000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2" name="Rectangle 60"/>
          <p:cNvSpPr>
            <a:spLocks noChangeArrowheads="1"/>
          </p:cNvSpPr>
          <p:nvPr/>
        </p:nvSpPr>
        <p:spPr bwMode="gray">
          <a:xfrm>
            <a:off x="285750" y="2427288"/>
            <a:ext cx="1012825" cy="1025525"/>
          </a:xfrm>
          <a:prstGeom prst="rect">
            <a:avLst/>
          </a:prstGeom>
          <a:solidFill>
            <a:srgbClr val="FFFFFF">
              <a:alpha val="39999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3" name="Rectangle 61"/>
          <p:cNvSpPr>
            <a:spLocks noChangeArrowheads="1"/>
          </p:cNvSpPr>
          <p:nvPr/>
        </p:nvSpPr>
        <p:spPr bwMode="gray">
          <a:xfrm>
            <a:off x="0" y="271463"/>
            <a:ext cx="250825" cy="1025525"/>
          </a:xfrm>
          <a:prstGeom prst="rect">
            <a:avLst/>
          </a:prstGeom>
          <a:solidFill>
            <a:srgbClr val="FFFFFF">
              <a:alpha val="39999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4" name="Rectangle 62"/>
          <p:cNvSpPr>
            <a:spLocks noChangeArrowheads="1"/>
          </p:cNvSpPr>
          <p:nvPr/>
        </p:nvSpPr>
        <p:spPr bwMode="gray">
          <a:xfrm>
            <a:off x="1331913" y="1588"/>
            <a:ext cx="1012825" cy="234950"/>
          </a:xfrm>
          <a:prstGeom prst="rect">
            <a:avLst/>
          </a:prstGeom>
          <a:solidFill>
            <a:srgbClr val="FFFFFF">
              <a:alpha val="50000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5" name="Freeform 64"/>
          <p:cNvSpPr>
            <a:spLocks/>
          </p:cNvSpPr>
          <p:nvPr/>
        </p:nvSpPr>
        <p:spPr bwMode="gray">
          <a:xfrm>
            <a:off x="2365375" y="4541838"/>
            <a:ext cx="1009650" cy="1033462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645"/>
              </a:cxn>
              <a:cxn ang="0">
                <a:pos x="636" y="651"/>
              </a:cxn>
              <a:cxn ang="0">
                <a:pos x="632" y="0"/>
              </a:cxn>
              <a:cxn ang="0">
                <a:pos x="0" y="0"/>
              </a:cxn>
            </a:cxnLst>
            <a:rect l="0" t="0" r="r" b="b"/>
            <a:pathLst>
              <a:path w="636" h="651">
                <a:moveTo>
                  <a:pt x="0" y="0"/>
                </a:moveTo>
                <a:lnTo>
                  <a:pt x="0" y="645"/>
                </a:lnTo>
                <a:lnTo>
                  <a:pt x="636" y="651"/>
                </a:lnTo>
                <a:lnTo>
                  <a:pt x="632" y="0"/>
                </a:lnTo>
                <a:lnTo>
                  <a:pt x="0" y="0"/>
                </a:lnTo>
                <a:close/>
              </a:path>
            </a:pathLst>
          </a:custGeom>
          <a:solidFill>
            <a:srgbClr val="FFFFFF">
              <a:alpha val="39999"/>
            </a:srgbClr>
          </a:soli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 algn="ctr">
              <a:defRPr/>
            </a:pPr>
            <a:endParaRPr lang="ru-RU"/>
          </a:p>
        </p:txBody>
      </p:sp>
      <p:sp>
        <p:nvSpPr>
          <p:cNvPr id="26" name="Rectangle 31"/>
          <p:cNvSpPr>
            <a:spLocks noChangeArrowheads="1"/>
          </p:cNvSpPr>
          <p:nvPr/>
        </p:nvSpPr>
        <p:spPr bwMode="gray">
          <a:xfrm>
            <a:off x="285750" y="2435225"/>
            <a:ext cx="1012825" cy="1025525"/>
          </a:xfrm>
          <a:prstGeom prst="rect">
            <a:avLst/>
          </a:prstGeom>
          <a:solidFill>
            <a:srgbClr val="FFFFFF">
              <a:alpha val="30000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7" name="Text Box 38"/>
          <p:cNvSpPr txBox="1">
            <a:spLocks noChangeArrowheads="1"/>
          </p:cNvSpPr>
          <p:nvPr/>
        </p:nvSpPr>
        <p:spPr bwMode="gray">
          <a:xfrm>
            <a:off x="333375" y="4714875"/>
            <a:ext cx="1303338" cy="427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200">
                <a:latin typeface="Arial Black" pitchFamily="34" charset="0"/>
              </a:rPr>
              <a:t>L/O/G/O</a:t>
            </a:r>
          </a:p>
        </p:txBody>
      </p:sp>
      <p:grpSp>
        <p:nvGrpSpPr>
          <p:cNvPr id="28" name="Group 71"/>
          <p:cNvGrpSpPr>
            <a:grpSpLocks/>
          </p:cNvGrpSpPr>
          <p:nvPr/>
        </p:nvGrpSpPr>
        <p:grpSpPr bwMode="auto">
          <a:xfrm>
            <a:off x="8077200" y="0"/>
            <a:ext cx="1076325" cy="6858000"/>
            <a:chOff x="5088" y="0"/>
            <a:chExt cx="678" cy="4320"/>
          </a:xfrm>
        </p:grpSpPr>
        <p:sp>
          <p:nvSpPr>
            <p:cNvPr id="29" name="Freeform 66"/>
            <p:cNvSpPr>
              <a:spLocks/>
            </p:cNvSpPr>
            <p:nvPr userDrawn="1"/>
          </p:nvSpPr>
          <p:spPr bwMode="gray">
            <a:xfrm>
              <a:off x="5088" y="0"/>
              <a:ext cx="672" cy="702"/>
            </a:xfrm>
            <a:custGeom>
              <a:avLst/>
              <a:gdLst/>
              <a:ahLst/>
              <a:cxnLst>
                <a:cxn ang="0">
                  <a:pos x="0" y="432"/>
                </a:cxn>
                <a:cxn ang="0">
                  <a:pos x="288" y="0"/>
                </a:cxn>
                <a:cxn ang="0">
                  <a:pos x="672" y="0"/>
                </a:cxn>
                <a:cxn ang="0">
                  <a:pos x="672" y="720"/>
                </a:cxn>
                <a:cxn ang="0">
                  <a:pos x="0" y="432"/>
                </a:cxn>
              </a:cxnLst>
              <a:rect l="0" t="0" r="r" b="b"/>
              <a:pathLst>
                <a:path w="672" h="720">
                  <a:moveTo>
                    <a:pt x="0" y="432"/>
                  </a:moveTo>
                  <a:cubicBezTo>
                    <a:pt x="186" y="216"/>
                    <a:pt x="288" y="0"/>
                    <a:pt x="288" y="0"/>
                  </a:cubicBezTo>
                  <a:lnTo>
                    <a:pt x="672" y="0"/>
                  </a:lnTo>
                  <a:lnTo>
                    <a:pt x="672" y="720"/>
                  </a:lnTo>
                  <a:cubicBezTo>
                    <a:pt x="672" y="720"/>
                    <a:pt x="384" y="516"/>
                    <a:pt x="0" y="432"/>
                  </a:cubicBezTo>
                  <a:close/>
                </a:path>
              </a:pathLst>
            </a:custGeom>
            <a:solidFill>
              <a:srgbClr val="E8E8E8"/>
            </a:soli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30" name="Freeform 67"/>
            <p:cNvSpPr>
              <a:spLocks/>
            </p:cNvSpPr>
            <p:nvPr userDrawn="1"/>
          </p:nvSpPr>
          <p:spPr bwMode="gray">
            <a:xfrm>
              <a:off x="5602" y="3496"/>
              <a:ext cx="164" cy="824"/>
            </a:xfrm>
            <a:custGeom>
              <a:avLst/>
              <a:gdLst/>
              <a:ahLst/>
              <a:cxnLst>
                <a:cxn ang="0">
                  <a:pos x="206" y="0"/>
                </a:cxn>
                <a:cxn ang="0">
                  <a:pos x="0" y="82"/>
                </a:cxn>
                <a:cxn ang="0">
                  <a:pos x="168" y="824"/>
                </a:cxn>
                <a:cxn ang="0">
                  <a:pos x="212" y="822"/>
                </a:cxn>
                <a:cxn ang="0">
                  <a:pos x="206" y="0"/>
                </a:cxn>
              </a:cxnLst>
              <a:rect l="0" t="0" r="r" b="b"/>
              <a:pathLst>
                <a:path w="212" h="824">
                  <a:moveTo>
                    <a:pt x="206" y="0"/>
                  </a:moveTo>
                  <a:cubicBezTo>
                    <a:pt x="104" y="54"/>
                    <a:pt x="0" y="82"/>
                    <a:pt x="0" y="82"/>
                  </a:cubicBezTo>
                  <a:cubicBezTo>
                    <a:pt x="0" y="82"/>
                    <a:pt x="148" y="378"/>
                    <a:pt x="168" y="824"/>
                  </a:cubicBezTo>
                  <a:lnTo>
                    <a:pt x="212" y="822"/>
                  </a:lnTo>
                  <a:cubicBezTo>
                    <a:pt x="212" y="822"/>
                    <a:pt x="209" y="411"/>
                    <a:pt x="206" y="0"/>
                  </a:cubicBezTo>
                  <a:close/>
                </a:path>
              </a:pathLst>
            </a:custGeom>
            <a:solidFill>
              <a:srgbClr val="E8E8E8"/>
            </a:soli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algn="ctr">
                <a:defRPr/>
              </a:pPr>
              <a:endParaRPr lang="ru-RU"/>
            </a:p>
          </p:txBody>
        </p:sp>
      </p:grpSp>
      <p:sp>
        <p:nvSpPr>
          <p:cNvPr id="31" name="Rectangle 80"/>
          <p:cNvSpPr>
            <a:spLocks noChangeArrowheads="1"/>
          </p:cNvSpPr>
          <p:nvPr/>
        </p:nvSpPr>
        <p:spPr bwMode="gray">
          <a:xfrm>
            <a:off x="5495925" y="1333500"/>
            <a:ext cx="660400" cy="1025525"/>
          </a:xfrm>
          <a:prstGeom prst="rect">
            <a:avLst/>
          </a:prstGeom>
          <a:solidFill>
            <a:srgbClr val="FFFFFF">
              <a:alpha val="39999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32" name="Line 81"/>
          <p:cNvSpPr>
            <a:spLocks noChangeShapeType="1"/>
          </p:cNvSpPr>
          <p:nvPr/>
        </p:nvSpPr>
        <p:spPr bwMode="gray">
          <a:xfrm>
            <a:off x="5480050" y="1588"/>
            <a:ext cx="0" cy="4238625"/>
          </a:xfrm>
          <a:prstGeom prst="line">
            <a:avLst/>
          </a:prstGeom>
          <a:noFill/>
          <a:ln w="9525">
            <a:solidFill>
              <a:srgbClr val="FFFFFF"/>
            </a:solidFill>
            <a:round/>
            <a:headEnd/>
            <a:tailEnd/>
          </a:ln>
          <a:effectLst>
            <a:outerShdw dist="17961" dir="2700000" algn="ctr" rotWithShape="0">
              <a:schemeClr val="accent2">
                <a:alpha val="50000"/>
              </a:schemeClr>
            </a:outerShdw>
          </a:effectLst>
        </p:spPr>
        <p:txBody>
          <a:bodyPr/>
          <a:lstStyle/>
          <a:p>
            <a:pPr algn="ctr">
              <a:defRPr/>
            </a:pPr>
            <a:endParaRPr lang="ru-RU"/>
          </a:p>
        </p:txBody>
      </p:sp>
      <p:sp>
        <p:nvSpPr>
          <p:cNvPr id="33" name="Rectangle 82"/>
          <p:cNvSpPr>
            <a:spLocks noChangeArrowheads="1"/>
          </p:cNvSpPr>
          <p:nvPr/>
        </p:nvSpPr>
        <p:spPr bwMode="gray">
          <a:xfrm>
            <a:off x="4457700" y="3495675"/>
            <a:ext cx="1012825" cy="1025525"/>
          </a:xfrm>
          <a:prstGeom prst="rect">
            <a:avLst/>
          </a:prstGeom>
          <a:solidFill>
            <a:srgbClr val="FFFFFF">
              <a:alpha val="30000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ru-RU"/>
          </a:p>
        </p:txBody>
      </p:sp>
      <p:pic>
        <p:nvPicPr>
          <p:cNvPr id="34" name="Picture 83" descr="water"/>
          <p:cNvPicPr>
            <a:picLocks noChangeAspect="1" noChangeArrowheads="1"/>
          </p:cNvPicPr>
          <p:nvPr/>
        </p:nvPicPr>
        <p:blipFill>
          <a:blip r:embed="rId2"/>
          <a:srcRect l="22409" t="16374" b="27486"/>
          <a:stretch>
            <a:fillRect/>
          </a:stretch>
        </p:blipFill>
        <p:spPr bwMode="gray">
          <a:xfrm rot="393398">
            <a:off x="2667000" y="609600"/>
            <a:ext cx="2663825" cy="2197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33375" y="5084763"/>
            <a:ext cx="6400800" cy="457200"/>
          </a:xfrm>
        </p:spPr>
        <p:txBody>
          <a:bodyPr/>
          <a:lstStyle>
            <a:lvl1pPr marL="0" indent="0">
              <a:buFontTx/>
              <a:buNone/>
              <a:defRPr sz="1600">
                <a:latin typeface="Times New Roman" pitchFamily="18" charset="0"/>
              </a:defRPr>
            </a:lvl1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 bwMode="gray">
          <a:xfrm>
            <a:off x="333375" y="1884363"/>
            <a:ext cx="8229600" cy="1470025"/>
          </a:xfrm>
          <a:effectLst/>
        </p:spPr>
        <p:txBody>
          <a:bodyPr/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5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407150"/>
            <a:ext cx="2133600" cy="3143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6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407150"/>
            <a:ext cx="2895600" cy="3143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7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407150"/>
            <a:ext cx="2133600" cy="3143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E5F771D-F2F5-47F8-AEAC-94EA58B5D84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3000"/>
                            </p:stCondLst>
                            <p:childTnLst>
                              <p:par>
                                <p:cTn id="18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20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0" dur="100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mph" presetSubtype="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20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3" dur="100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4" presetID="26" presetClass="emph" presetSubtype="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20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6" dur="100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7" presetID="26" presetClass="emph" presetSubtype="0" fill="hold" grpId="1" nodeType="withEffect">
                                  <p:stCondLst>
                                    <p:cond delay="16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20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9" dur="100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6600"/>
                            </p:stCondLst>
                            <p:childTnLst>
                              <p:par>
                                <p:cTn id="31" presetID="19" presetClass="emph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  <p:animClr clrSpc="rgb" dir="cw">
                                      <p:cBhvr>
                                        <p:cTn id="3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  <p:set>
                                      <p:cBhvr>
                                        <p:cTn id="3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9" presetClass="emph" presetSubtype="0" fill="hold" grpId="2" nodeType="withEffect">
                                  <p:stCondLst>
                                    <p:cond delay="5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animClr clrSpc="rgb" dir="cw">
                                      <p:cBhvr>
                                        <p:cTn id="3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set>
                                      <p:cBhvr>
                                        <p:cTn id="3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9" presetClass="emph" presetSubtype="0" fill="hold" grpId="2" nodeType="withEffect">
                                  <p:stCondLst>
                                    <p:cond delay="9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animClr clrSpc="rgb" dir="cw">
                                      <p:cBhvr>
                                        <p:cTn id="4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4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9" presetClass="emph" presetSubtype="0" fill="hold" grpId="2" nodeType="withEffect">
                                  <p:stCondLst>
                                    <p:cond delay="14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4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9000"/>
                            </p:stCondLst>
                            <p:childTnLst>
                              <p:par>
                                <p:cTn id="52" presetID="19" presetClass="emph" presetSubtype="0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animClr clrSpc="rgb" dir="cw">
                                      <p:cBhvr>
                                        <p:cTn id="5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set>
                                      <p:cBhvr>
                                        <p:cTn id="5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9" presetClass="emph" presetSubtype="0" fill="hold" grpId="3" nodeType="withEffect">
                                  <p:stCondLst>
                                    <p:cond delay="7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animClr clrSpc="rgb" dir="cw">
                                      <p:cBhvr>
                                        <p:cTn id="5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6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9" presetClass="emph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6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6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9" presetClass="emph" presetSubtype="0" fill="hold" grpId="3" nodeType="withEffect">
                                  <p:stCondLst>
                                    <p:cond delay="7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  <p:animClr clrSpc="rgb" dir="cw">
                                      <p:cBhvr>
                                        <p:cTn id="6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  <p:set>
                                      <p:cBhvr>
                                        <p:cTn id="7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4" grpId="2" animBg="1"/>
      <p:bldP spid="4" grpId="3" animBg="1"/>
      <p:bldP spid="5" grpId="0" animBg="1"/>
      <p:bldP spid="5" grpId="1" animBg="1"/>
      <p:bldP spid="5" grpId="2" animBg="1"/>
      <p:bldP spid="5" grpId="3" animBg="1"/>
      <p:bldP spid="6" grpId="0" animBg="1"/>
      <p:bldP spid="6" grpId="1" animBg="1"/>
      <p:bldP spid="6" grpId="2" animBg="1"/>
      <p:bldP spid="6" grpId="3" animBg="1"/>
      <p:bldP spid="7" grpId="0" animBg="1"/>
      <p:bldP spid="7" grpId="1" animBg="1"/>
      <p:bldP spid="7" grpId="2" animBg="1"/>
      <p:bldP spid="7" grpId="3" animBg="1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A019533-9D55-47FF-9391-637D0FE1CB4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325438"/>
            <a:ext cx="2057400" cy="58007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325438"/>
            <a:ext cx="6019800" cy="58007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2358DA-98E3-4051-A9A0-82E7BD64608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5438"/>
            <a:ext cx="8229600" cy="9271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04707F1-EEA9-4A10-A830-3E4D2A10019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 preserve="1">
  <p:cSld name="Заголовок и текст над объект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5438"/>
            <a:ext cx="8229600" cy="9271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82296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3938588"/>
            <a:ext cx="82296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D3FC887-CE02-4202-B383-18CDB6BAB0E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5438"/>
            <a:ext cx="8229600" cy="9271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r>
              <a:rPr lang="ru-RU" noProof="0" smtClean="0"/>
              <a:t>Вставка таблицы</a:t>
            </a:r>
            <a:endParaRPr lang="ru-RU" noProof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6F72911-7A01-48BF-A1FD-E5892710079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Заголовок и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5438"/>
            <a:ext cx="8229600" cy="9271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иаграмма 2"/>
          <p:cNvSpPr>
            <a:spLocks noGrp="1"/>
          </p:cNvSpPr>
          <p:nvPr>
            <p:ph type="chart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r>
              <a:rPr lang="ru-RU" noProof="0" smtClean="0"/>
              <a:t>Вставка диаграммы</a:t>
            </a:r>
            <a:endParaRPr lang="ru-RU" noProof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51BF775-DA81-4072-97F5-86CA278F2E5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dgm" preserve="1">
  <p:cSld name="Заголовок, схема или организационная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5438"/>
            <a:ext cx="8229600" cy="9271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SmartArt 2"/>
          <p:cNvSpPr>
            <a:spLocks noGrp="1"/>
          </p:cNvSpPr>
          <p:nvPr>
            <p:ph type="dgm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r>
              <a:rPr lang="ru-RU" noProof="0" smtClean="0"/>
              <a:t>Вставка рисунка SmartArt</a:t>
            </a:r>
            <a:endParaRPr lang="ru-RU" noProof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8AB261-DCB5-42AF-B811-17AB1496A48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F78FD6-8010-4B04-962E-34C60EC6471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88DCD3B-B4F0-4425-9171-A5B42C3FD75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33C5BC5-F4B8-4579-A9BE-1B9F61D28EA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731553-7BEE-404E-B9BA-5165810B891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BD07B0-A54C-41A6-A41E-7B0F25F9BF5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1BC1C7D-2086-42BA-9C94-5C9A512F208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2B7C0E-1C64-47A5-BEBC-1B4DBF90DC0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C788AF6-3C31-402F-9E7E-DB532961F58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1" name="Freeform 7"/>
          <p:cNvSpPr>
            <a:spLocks/>
          </p:cNvSpPr>
          <p:nvPr/>
        </p:nvSpPr>
        <p:spPr bwMode="gray">
          <a:xfrm>
            <a:off x="-9525" y="-9525"/>
            <a:ext cx="9156700" cy="6872288"/>
          </a:xfrm>
          <a:custGeom>
            <a:avLst/>
            <a:gdLst/>
            <a:ahLst/>
            <a:cxnLst>
              <a:cxn ang="0">
                <a:pos x="5766" y="605"/>
              </a:cxn>
              <a:cxn ang="0">
                <a:pos x="5768" y="4325"/>
              </a:cxn>
              <a:cxn ang="0">
                <a:pos x="1082" y="4329"/>
              </a:cxn>
              <a:cxn ang="0">
                <a:pos x="13" y="3351"/>
              </a:cxn>
              <a:cxn ang="0">
                <a:pos x="0" y="0"/>
              </a:cxn>
              <a:cxn ang="0">
                <a:pos x="2428" y="7"/>
              </a:cxn>
              <a:cxn ang="0">
                <a:pos x="5766" y="605"/>
              </a:cxn>
            </a:cxnLst>
            <a:rect l="0" t="0" r="r" b="b"/>
            <a:pathLst>
              <a:path w="5768" h="4329">
                <a:moveTo>
                  <a:pt x="5766" y="605"/>
                </a:moveTo>
                <a:cubicBezTo>
                  <a:pt x="5767" y="2464"/>
                  <a:pt x="5768" y="4325"/>
                  <a:pt x="5768" y="4325"/>
                </a:cubicBezTo>
                <a:lnTo>
                  <a:pt x="1082" y="4329"/>
                </a:lnTo>
                <a:cubicBezTo>
                  <a:pt x="318" y="3809"/>
                  <a:pt x="9" y="3349"/>
                  <a:pt x="13" y="3351"/>
                </a:cubicBezTo>
                <a:lnTo>
                  <a:pt x="0" y="0"/>
                </a:lnTo>
                <a:lnTo>
                  <a:pt x="2428" y="7"/>
                </a:lnTo>
                <a:cubicBezTo>
                  <a:pt x="2428" y="12"/>
                  <a:pt x="3096" y="401"/>
                  <a:pt x="5766" y="605"/>
                </a:cubicBezTo>
                <a:close/>
              </a:path>
            </a:pathLst>
          </a:custGeom>
          <a:gradFill rotWithShape="1">
            <a:gsLst>
              <a:gs pos="0">
                <a:schemeClr val="bg1">
                  <a:gamma/>
                  <a:tint val="3137"/>
                  <a:invGamma/>
                </a:schemeClr>
              </a:gs>
              <a:gs pos="100000">
                <a:schemeClr val="bg1">
                  <a:alpha val="70000"/>
                </a:schemeClr>
              </a:gs>
            </a:gsLst>
            <a:lin ang="2700000" scaled="1"/>
          </a:gra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 algn="ctr">
              <a:defRPr/>
            </a:pPr>
            <a:endParaRPr lang="ru-RU"/>
          </a:p>
        </p:txBody>
      </p:sp>
      <p:sp>
        <p:nvSpPr>
          <p:cNvPr id="1033" name="Freeform 9"/>
          <p:cNvSpPr>
            <a:spLocks/>
          </p:cNvSpPr>
          <p:nvPr/>
        </p:nvSpPr>
        <p:spPr bwMode="gray">
          <a:xfrm>
            <a:off x="-4763" y="5500688"/>
            <a:ext cx="1441451" cy="135890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1100"/>
              </a:cxn>
              <a:cxn ang="0">
                <a:pos x="1089" y="1100"/>
              </a:cxn>
              <a:cxn ang="0">
                <a:pos x="0" y="0"/>
              </a:cxn>
            </a:cxnLst>
            <a:rect l="0" t="0" r="r" b="b"/>
            <a:pathLst>
              <a:path w="1089" h="1100">
                <a:moveTo>
                  <a:pt x="0" y="0"/>
                </a:moveTo>
                <a:cubicBezTo>
                  <a:pt x="0" y="550"/>
                  <a:pt x="0" y="1100"/>
                  <a:pt x="0" y="1100"/>
                </a:cubicBezTo>
                <a:lnTo>
                  <a:pt x="1089" y="1100"/>
                </a:lnTo>
                <a:cubicBezTo>
                  <a:pt x="1089" y="1100"/>
                  <a:pt x="596" y="865"/>
                  <a:pt x="0" y="0"/>
                </a:cubicBezTo>
                <a:close/>
              </a:path>
            </a:pathLst>
          </a:custGeom>
          <a:solidFill>
            <a:schemeClr val="folHlink"/>
          </a:soli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 algn="ctr">
              <a:defRPr/>
            </a:pPr>
            <a:endParaRPr lang="ru-RU"/>
          </a:p>
        </p:txBody>
      </p:sp>
      <p:sp>
        <p:nvSpPr>
          <p:cNvPr id="1037" name="Line 13"/>
          <p:cNvSpPr>
            <a:spLocks noChangeShapeType="1"/>
          </p:cNvSpPr>
          <p:nvPr/>
        </p:nvSpPr>
        <p:spPr bwMode="gray">
          <a:xfrm>
            <a:off x="527050" y="0"/>
            <a:ext cx="0" cy="5910263"/>
          </a:xfrm>
          <a:prstGeom prst="line">
            <a:avLst/>
          </a:prstGeom>
          <a:noFill/>
          <a:ln w="9525">
            <a:solidFill>
              <a:srgbClr val="FFFFFF">
                <a:alpha val="50000"/>
              </a:srgbClr>
            </a:solidFill>
            <a:round/>
            <a:headEnd/>
            <a:tailEnd/>
          </a:ln>
          <a:effectLst>
            <a:outerShdw dist="17961" dir="2700000" algn="ctr" rotWithShape="0">
              <a:schemeClr val="accent2">
                <a:alpha val="35001"/>
              </a:schemeClr>
            </a:outerShdw>
          </a:effectLst>
        </p:spPr>
        <p:txBody>
          <a:bodyPr/>
          <a:lstStyle/>
          <a:p>
            <a:pPr algn="ctr">
              <a:defRPr/>
            </a:pPr>
            <a:endParaRPr lang="ru-RU"/>
          </a:p>
        </p:txBody>
      </p:sp>
      <p:sp>
        <p:nvSpPr>
          <p:cNvPr id="1038" name="Line 14"/>
          <p:cNvSpPr>
            <a:spLocks noChangeShapeType="1"/>
          </p:cNvSpPr>
          <p:nvPr/>
        </p:nvSpPr>
        <p:spPr bwMode="gray">
          <a:xfrm>
            <a:off x="1677988" y="0"/>
            <a:ext cx="0" cy="6832600"/>
          </a:xfrm>
          <a:prstGeom prst="line">
            <a:avLst/>
          </a:prstGeom>
          <a:noFill/>
          <a:ln w="9525">
            <a:solidFill>
              <a:srgbClr val="FFFFFF">
                <a:alpha val="50000"/>
              </a:srgbClr>
            </a:solidFill>
            <a:round/>
            <a:headEnd/>
            <a:tailEnd/>
          </a:ln>
          <a:effectLst>
            <a:outerShdw dist="17961" dir="2700000" algn="ctr" rotWithShape="0">
              <a:schemeClr val="accent2">
                <a:alpha val="35001"/>
              </a:schemeClr>
            </a:outerShdw>
          </a:effectLst>
        </p:spPr>
        <p:txBody>
          <a:bodyPr/>
          <a:lstStyle/>
          <a:p>
            <a:pPr algn="ctr">
              <a:defRPr/>
            </a:pPr>
            <a:endParaRPr lang="ru-RU"/>
          </a:p>
        </p:txBody>
      </p:sp>
      <p:sp>
        <p:nvSpPr>
          <p:cNvPr id="1039" name="Line 15"/>
          <p:cNvSpPr>
            <a:spLocks noChangeShapeType="1"/>
          </p:cNvSpPr>
          <p:nvPr/>
        </p:nvSpPr>
        <p:spPr bwMode="gray">
          <a:xfrm>
            <a:off x="2830513" y="0"/>
            <a:ext cx="0" cy="6861175"/>
          </a:xfrm>
          <a:prstGeom prst="line">
            <a:avLst/>
          </a:prstGeom>
          <a:noFill/>
          <a:ln w="9525">
            <a:solidFill>
              <a:srgbClr val="FFFFFF">
                <a:alpha val="50000"/>
              </a:srgbClr>
            </a:solidFill>
            <a:round/>
            <a:headEnd/>
            <a:tailEnd/>
          </a:ln>
          <a:effectLst>
            <a:outerShdw dist="17961" dir="2700000" algn="ctr" rotWithShape="0">
              <a:schemeClr val="accent2">
                <a:alpha val="35001"/>
              </a:schemeClr>
            </a:outerShdw>
          </a:effectLst>
        </p:spPr>
        <p:txBody>
          <a:bodyPr/>
          <a:lstStyle/>
          <a:p>
            <a:pPr algn="ctr">
              <a:defRPr/>
            </a:pPr>
            <a:endParaRPr lang="ru-RU"/>
          </a:p>
        </p:txBody>
      </p:sp>
      <p:sp>
        <p:nvSpPr>
          <p:cNvPr id="1040" name="Line 16"/>
          <p:cNvSpPr>
            <a:spLocks noChangeShapeType="1"/>
          </p:cNvSpPr>
          <p:nvPr/>
        </p:nvSpPr>
        <p:spPr bwMode="gray">
          <a:xfrm>
            <a:off x="3983038" y="0"/>
            <a:ext cx="0" cy="6875463"/>
          </a:xfrm>
          <a:prstGeom prst="line">
            <a:avLst/>
          </a:prstGeom>
          <a:noFill/>
          <a:ln w="9525">
            <a:solidFill>
              <a:srgbClr val="FFFFFF">
                <a:alpha val="50000"/>
              </a:srgbClr>
            </a:solidFill>
            <a:round/>
            <a:headEnd/>
            <a:tailEnd/>
          </a:ln>
          <a:effectLst>
            <a:outerShdw dist="17961" dir="2700000" algn="ctr" rotWithShape="0">
              <a:schemeClr val="accent2">
                <a:alpha val="35001"/>
              </a:schemeClr>
            </a:outerShdw>
          </a:effectLst>
        </p:spPr>
        <p:txBody>
          <a:bodyPr/>
          <a:lstStyle/>
          <a:p>
            <a:pPr algn="ctr">
              <a:defRPr/>
            </a:pPr>
            <a:endParaRPr lang="ru-RU"/>
          </a:p>
        </p:txBody>
      </p:sp>
      <p:sp>
        <p:nvSpPr>
          <p:cNvPr id="1041" name="Line 17"/>
          <p:cNvSpPr>
            <a:spLocks noChangeShapeType="1"/>
          </p:cNvSpPr>
          <p:nvPr/>
        </p:nvSpPr>
        <p:spPr bwMode="gray">
          <a:xfrm>
            <a:off x="5133975" y="388938"/>
            <a:ext cx="0" cy="6486525"/>
          </a:xfrm>
          <a:prstGeom prst="line">
            <a:avLst/>
          </a:prstGeom>
          <a:noFill/>
          <a:ln w="9525">
            <a:solidFill>
              <a:srgbClr val="FFFFFF">
                <a:alpha val="50000"/>
              </a:srgbClr>
            </a:solidFill>
            <a:round/>
            <a:headEnd/>
            <a:tailEnd/>
          </a:ln>
          <a:effectLst>
            <a:outerShdw dist="17961" dir="2700000" algn="ctr" rotWithShape="0">
              <a:schemeClr val="accent2">
                <a:alpha val="35001"/>
              </a:schemeClr>
            </a:outerShdw>
          </a:effectLst>
        </p:spPr>
        <p:txBody>
          <a:bodyPr/>
          <a:lstStyle/>
          <a:p>
            <a:pPr algn="ctr">
              <a:defRPr/>
            </a:pPr>
            <a:endParaRPr lang="ru-RU"/>
          </a:p>
        </p:txBody>
      </p:sp>
      <p:sp>
        <p:nvSpPr>
          <p:cNvPr id="1042" name="Line 18"/>
          <p:cNvSpPr>
            <a:spLocks noChangeShapeType="1"/>
          </p:cNvSpPr>
          <p:nvPr/>
        </p:nvSpPr>
        <p:spPr bwMode="gray">
          <a:xfrm>
            <a:off x="6286500" y="619125"/>
            <a:ext cx="0" cy="6256338"/>
          </a:xfrm>
          <a:prstGeom prst="line">
            <a:avLst/>
          </a:prstGeom>
          <a:noFill/>
          <a:ln w="9525">
            <a:solidFill>
              <a:srgbClr val="FFFFFF">
                <a:alpha val="50000"/>
              </a:srgbClr>
            </a:solidFill>
            <a:round/>
            <a:headEnd/>
            <a:tailEnd/>
          </a:ln>
          <a:effectLst>
            <a:outerShdw dist="17961" dir="2700000" algn="ctr" rotWithShape="0">
              <a:schemeClr val="accent2">
                <a:alpha val="35001"/>
              </a:schemeClr>
            </a:outerShdw>
          </a:effectLst>
        </p:spPr>
        <p:txBody>
          <a:bodyPr/>
          <a:lstStyle/>
          <a:p>
            <a:pPr algn="ctr">
              <a:defRPr/>
            </a:pPr>
            <a:endParaRPr lang="ru-RU"/>
          </a:p>
        </p:txBody>
      </p:sp>
      <p:sp>
        <p:nvSpPr>
          <p:cNvPr id="1043" name="Line 19"/>
          <p:cNvSpPr>
            <a:spLocks noChangeShapeType="1"/>
          </p:cNvSpPr>
          <p:nvPr/>
        </p:nvSpPr>
        <p:spPr bwMode="gray">
          <a:xfrm>
            <a:off x="7439025" y="773113"/>
            <a:ext cx="0" cy="6102350"/>
          </a:xfrm>
          <a:prstGeom prst="line">
            <a:avLst/>
          </a:prstGeom>
          <a:noFill/>
          <a:ln w="9525">
            <a:solidFill>
              <a:srgbClr val="FFFFFF">
                <a:alpha val="50000"/>
              </a:srgbClr>
            </a:solidFill>
            <a:round/>
            <a:headEnd/>
            <a:tailEnd/>
          </a:ln>
          <a:effectLst>
            <a:outerShdw dist="17961" dir="2700000" algn="ctr" rotWithShape="0">
              <a:schemeClr val="accent2">
                <a:alpha val="35001"/>
              </a:schemeClr>
            </a:outerShdw>
          </a:effectLst>
        </p:spPr>
        <p:txBody>
          <a:bodyPr/>
          <a:lstStyle/>
          <a:p>
            <a:pPr algn="ctr">
              <a:defRPr/>
            </a:pPr>
            <a:endParaRPr lang="ru-RU"/>
          </a:p>
        </p:txBody>
      </p:sp>
      <p:sp>
        <p:nvSpPr>
          <p:cNvPr id="1044" name="Line 20"/>
          <p:cNvSpPr>
            <a:spLocks noChangeShapeType="1"/>
          </p:cNvSpPr>
          <p:nvPr/>
        </p:nvSpPr>
        <p:spPr bwMode="gray">
          <a:xfrm>
            <a:off x="8591550" y="900113"/>
            <a:ext cx="0" cy="5975350"/>
          </a:xfrm>
          <a:prstGeom prst="line">
            <a:avLst/>
          </a:prstGeom>
          <a:noFill/>
          <a:ln w="9525">
            <a:solidFill>
              <a:srgbClr val="FFFFFF">
                <a:alpha val="50000"/>
              </a:srgbClr>
            </a:solidFill>
            <a:round/>
            <a:headEnd/>
            <a:tailEnd/>
          </a:ln>
          <a:effectLst>
            <a:outerShdw dist="17961" dir="2700000" algn="ctr" rotWithShape="0">
              <a:schemeClr val="accent2">
                <a:alpha val="35001"/>
              </a:schemeClr>
            </a:outerShdw>
          </a:effectLst>
        </p:spPr>
        <p:txBody>
          <a:bodyPr/>
          <a:lstStyle/>
          <a:p>
            <a:pPr algn="ctr">
              <a:defRPr/>
            </a:pPr>
            <a:endParaRPr lang="ru-RU"/>
          </a:p>
        </p:txBody>
      </p:sp>
      <p:sp>
        <p:nvSpPr>
          <p:cNvPr id="1046" name="Line 22"/>
          <p:cNvSpPr>
            <a:spLocks noChangeShapeType="1"/>
          </p:cNvSpPr>
          <p:nvPr/>
        </p:nvSpPr>
        <p:spPr bwMode="gray">
          <a:xfrm rot="5400000">
            <a:off x="2595563" y="-2176463"/>
            <a:ext cx="0" cy="5191125"/>
          </a:xfrm>
          <a:prstGeom prst="line">
            <a:avLst/>
          </a:prstGeom>
          <a:noFill/>
          <a:ln w="9525">
            <a:solidFill>
              <a:srgbClr val="FFFFFF">
                <a:alpha val="50000"/>
              </a:srgbClr>
            </a:solidFill>
            <a:round/>
            <a:headEnd/>
            <a:tailEnd/>
          </a:ln>
          <a:effectLst>
            <a:outerShdw dist="17961" dir="2700000" algn="ctr" rotWithShape="0">
              <a:schemeClr val="accent2">
                <a:alpha val="35001"/>
              </a:schemeClr>
            </a:outerShdw>
          </a:effectLst>
        </p:spPr>
        <p:txBody>
          <a:bodyPr/>
          <a:lstStyle/>
          <a:p>
            <a:pPr algn="ctr">
              <a:defRPr/>
            </a:pPr>
            <a:endParaRPr lang="ru-RU"/>
          </a:p>
        </p:txBody>
      </p:sp>
      <p:sp>
        <p:nvSpPr>
          <p:cNvPr id="1047" name="Line 23"/>
          <p:cNvSpPr>
            <a:spLocks noChangeShapeType="1"/>
          </p:cNvSpPr>
          <p:nvPr/>
        </p:nvSpPr>
        <p:spPr bwMode="gray">
          <a:xfrm rot="5400000">
            <a:off x="4578350" y="-3036887"/>
            <a:ext cx="0" cy="9156700"/>
          </a:xfrm>
          <a:prstGeom prst="line">
            <a:avLst/>
          </a:prstGeom>
          <a:noFill/>
          <a:ln w="9525">
            <a:solidFill>
              <a:srgbClr val="FFFFFF">
                <a:alpha val="50000"/>
              </a:srgbClr>
            </a:solidFill>
            <a:round/>
            <a:headEnd/>
            <a:tailEnd/>
          </a:ln>
          <a:effectLst>
            <a:outerShdw dist="17961" dir="2700000" algn="ctr" rotWithShape="0">
              <a:schemeClr val="accent2">
                <a:alpha val="35001"/>
              </a:schemeClr>
            </a:outerShdw>
          </a:effectLst>
        </p:spPr>
        <p:txBody>
          <a:bodyPr/>
          <a:lstStyle/>
          <a:p>
            <a:pPr algn="ctr">
              <a:defRPr/>
            </a:pPr>
            <a:endParaRPr lang="ru-RU"/>
          </a:p>
        </p:txBody>
      </p:sp>
      <p:sp>
        <p:nvSpPr>
          <p:cNvPr id="1048" name="Line 24"/>
          <p:cNvSpPr>
            <a:spLocks noChangeShapeType="1"/>
          </p:cNvSpPr>
          <p:nvPr/>
        </p:nvSpPr>
        <p:spPr bwMode="gray">
          <a:xfrm rot="5400000">
            <a:off x="4578350" y="-1912937"/>
            <a:ext cx="0" cy="9156700"/>
          </a:xfrm>
          <a:prstGeom prst="line">
            <a:avLst/>
          </a:prstGeom>
          <a:noFill/>
          <a:ln w="9525">
            <a:solidFill>
              <a:srgbClr val="FFFFFF">
                <a:alpha val="50000"/>
              </a:srgbClr>
            </a:solidFill>
            <a:round/>
            <a:headEnd/>
            <a:tailEnd/>
          </a:ln>
          <a:effectLst>
            <a:outerShdw dist="17961" dir="2700000" algn="ctr" rotWithShape="0">
              <a:schemeClr val="accent2">
                <a:alpha val="35001"/>
              </a:schemeClr>
            </a:outerShdw>
          </a:effectLst>
        </p:spPr>
        <p:txBody>
          <a:bodyPr/>
          <a:lstStyle/>
          <a:p>
            <a:pPr algn="ctr">
              <a:defRPr/>
            </a:pPr>
            <a:endParaRPr lang="ru-RU"/>
          </a:p>
        </p:txBody>
      </p:sp>
      <p:sp>
        <p:nvSpPr>
          <p:cNvPr id="1049" name="Line 25"/>
          <p:cNvSpPr>
            <a:spLocks noChangeShapeType="1"/>
          </p:cNvSpPr>
          <p:nvPr/>
        </p:nvSpPr>
        <p:spPr bwMode="gray">
          <a:xfrm rot="5400000">
            <a:off x="4579938" y="-788988"/>
            <a:ext cx="0" cy="9153525"/>
          </a:xfrm>
          <a:prstGeom prst="line">
            <a:avLst/>
          </a:prstGeom>
          <a:noFill/>
          <a:ln w="9525">
            <a:solidFill>
              <a:srgbClr val="FFFFFF">
                <a:alpha val="50000"/>
              </a:srgbClr>
            </a:solidFill>
            <a:round/>
            <a:headEnd/>
            <a:tailEnd/>
          </a:ln>
          <a:effectLst>
            <a:outerShdw dist="17961" dir="2700000" algn="ctr" rotWithShape="0">
              <a:schemeClr val="accent2">
                <a:alpha val="35001"/>
              </a:schemeClr>
            </a:outerShdw>
          </a:effectLst>
        </p:spPr>
        <p:txBody>
          <a:bodyPr/>
          <a:lstStyle/>
          <a:p>
            <a:pPr algn="ctr">
              <a:defRPr/>
            </a:pPr>
            <a:endParaRPr lang="ru-RU"/>
          </a:p>
        </p:txBody>
      </p:sp>
      <p:sp>
        <p:nvSpPr>
          <p:cNvPr id="1050" name="Line 26"/>
          <p:cNvSpPr>
            <a:spLocks noChangeShapeType="1"/>
          </p:cNvSpPr>
          <p:nvPr/>
        </p:nvSpPr>
        <p:spPr bwMode="gray">
          <a:xfrm rot="5400000">
            <a:off x="4579938" y="334962"/>
            <a:ext cx="0" cy="9153525"/>
          </a:xfrm>
          <a:prstGeom prst="line">
            <a:avLst/>
          </a:prstGeom>
          <a:noFill/>
          <a:ln w="9525">
            <a:solidFill>
              <a:srgbClr val="FFFFFF">
                <a:alpha val="50000"/>
              </a:srgbClr>
            </a:solidFill>
            <a:round/>
            <a:headEnd/>
            <a:tailEnd/>
          </a:ln>
          <a:effectLst>
            <a:outerShdw dist="17961" dir="2700000" algn="ctr" rotWithShape="0">
              <a:schemeClr val="accent2">
                <a:alpha val="35001"/>
              </a:schemeClr>
            </a:outerShdw>
          </a:effectLst>
        </p:spPr>
        <p:txBody>
          <a:bodyPr/>
          <a:lstStyle/>
          <a:p>
            <a:pPr algn="ctr">
              <a:defRPr/>
            </a:pPr>
            <a:endParaRPr lang="ru-RU"/>
          </a:p>
        </p:txBody>
      </p:sp>
      <p:sp>
        <p:nvSpPr>
          <p:cNvPr id="1051" name="Line 27"/>
          <p:cNvSpPr>
            <a:spLocks noChangeShapeType="1"/>
          </p:cNvSpPr>
          <p:nvPr/>
        </p:nvSpPr>
        <p:spPr bwMode="gray">
          <a:xfrm rot="5400000">
            <a:off x="4905376" y="1824037"/>
            <a:ext cx="0" cy="8423275"/>
          </a:xfrm>
          <a:prstGeom prst="line">
            <a:avLst/>
          </a:prstGeom>
          <a:noFill/>
          <a:ln w="9525">
            <a:solidFill>
              <a:srgbClr val="FFFFFF">
                <a:alpha val="50000"/>
              </a:srgbClr>
            </a:solidFill>
            <a:round/>
            <a:headEnd/>
            <a:tailEnd/>
          </a:ln>
          <a:effectLst>
            <a:outerShdw dist="17961" dir="2700000" algn="ctr" rotWithShape="0">
              <a:schemeClr val="accent2">
                <a:alpha val="35001"/>
              </a:schemeClr>
            </a:outerShdw>
          </a:effectLst>
        </p:spPr>
        <p:txBody>
          <a:bodyPr/>
          <a:lstStyle/>
          <a:p>
            <a:pPr algn="ctr">
              <a:defRPr/>
            </a:pPr>
            <a:endParaRPr lang="ru-RU"/>
          </a:p>
        </p:txBody>
      </p:sp>
      <p:sp>
        <p:nvSpPr>
          <p:cNvPr id="1052" name="Rectangle 28"/>
          <p:cNvSpPr>
            <a:spLocks noChangeArrowheads="1"/>
          </p:cNvSpPr>
          <p:nvPr/>
        </p:nvSpPr>
        <p:spPr bwMode="gray">
          <a:xfrm>
            <a:off x="4005263" y="2692400"/>
            <a:ext cx="1128712" cy="1079500"/>
          </a:xfrm>
          <a:prstGeom prst="rect">
            <a:avLst/>
          </a:prstGeom>
          <a:solidFill>
            <a:srgbClr val="FFFFFF">
              <a:alpha val="25000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053" name="Rectangle 29"/>
          <p:cNvSpPr>
            <a:spLocks noChangeArrowheads="1"/>
          </p:cNvSpPr>
          <p:nvPr/>
        </p:nvSpPr>
        <p:spPr bwMode="gray">
          <a:xfrm>
            <a:off x="7459663" y="4937125"/>
            <a:ext cx="1120775" cy="1079500"/>
          </a:xfrm>
          <a:prstGeom prst="rect">
            <a:avLst/>
          </a:prstGeom>
          <a:solidFill>
            <a:srgbClr val="FFFFFF">
              <a:alpha val="30000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054" name="Rectangle 30"/>
          <p:cNvSpPr>
            <a:spLocks noChangeArrowheads="1"/>
          </p:cNvSpPr>
          <p:nvPr/>
        </p:nvSpPr>
        <p:spPr bwMode="gray">
          <a:xfrm>
            <a:off x="549275" y="3808413"/>
            <a:ext cx="1128713" cy="1079500"/>
          </a:xfrm>
          <a:prstGeom prst="rect">
            <a:avLst/>
          </a:prstGeom>
          <a:solidFill>
            <a:srgbClr val="FFFFFF">
              <a:alpha val="20000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055" name="Rectangle 31"/>
          <p:cNvSpPr>
            <a:spLocks noChangeArrowheads="1"/>
          </p:cNvSpPr>
          <p:nvPr/>
        </p:nvSpPr>
        <p:spPr bwMode="gray">
          <a:xfrm>
            <a:off x="6307138" y="6064250"/>
            <a:ext cx="1128712" cy="796925"/>
          </a:xfrm>
          <a:prstGeom prst="rect">
            <a:avLst/>
          </a:prstGeom>
          <a:solidFill>
            <a:srgbClr val="FFFFFF">
              <a:alpha val="20000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056" name="Rectangle 32"/>
          <p:cNvSpPr>
            <a:spLocks noChangeArrowheads="1"/>
          </p:cNvSpPr>
          <p:nvPr/>
        </p:nvSpPr>
        <p:spPr bwMode="gray">
          <a:xfrm>
            <a:off x="2846388" y="0"/>
            <a:ext cx="1128712" cy="404813"/>
          </a:xfrm>
          <a:prstGeom prst="rect">
            <a:avLst/>
          </a:prstGeom>
          <a:solidFill>
            <a:srgbClr val="FFFFFF">
              <a:alpha val="39999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057" name="Rectangle 33"/>
          <p:cNvSpPr>
            <a:spLocks noChangeArrowheads="1"/>
          </p:cNvSpPr>
          <p:nvPr/>
        </p:nvSpPr>
        <p:spPr bwMode="gray">
          <a:xfrm>
            <a:off x="2852738" y="4938713"/>
            <a:ext cx="1120775" cy="1079500"/>
          </a:xfrm>
          <a:prstGeom prst="rect">
            <a:avLst/>
          </a:prstGeom>
          <a:solidFill>
            <a:srgbClr val="FFFFFF">
              <a:alpha val="30000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058" name="Rectangle 34"/>
          <p:cNvSpPr>
            <a:spLocks noChangeArrowheads="1"/>
          </p:cNvSpPr>
          <p:nvPr/>
        </p:nvSpPr>
        <p:spPr bwMode="gray">
          <a:xfrm>
            <a:off x="6300788" y="1566863"/>
            <a:ext cx="1120775" cy="1079500"/>
          </a:xfrm>
          <a:prstGeom prst="rect">
            <a:avLst/>
          </a:prstGeom>
          <a:solidFill>
            <a:srgbClr val="FFFFFF">
              <a:alpha val="30000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" name="Rectangle 3"/>
          <p:cNvSpPr>
            <a:spLocks noGrp="1" noChangeArrowheads="1"/>
          </p:cNvSpPr>
          <p:nvPr>
            <p:ph type="body" idx="1"/>
          </p:nvPr>
        </p:nvSpPr>
        <p:spPr bwMode="gray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gray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gray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gray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B97A80AB-1282-4516-AC20-10DF3C28337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060" name="Freeform 36"/>
          <p:cNvSpPr>
            <a:spLocks/>
          </p:cNvSpPr>
          <p:nvPr/>
        </p:nvSpPr>
        <p:spPr bwMode="gray">
          <a:xfrm>
            <a:off x="4041775" y="0"/>
            <a:ext cx="5105400" cy="739775"/>
          </a:xfrm>
          <a:custGeom>
            <a:avLst/>
            <a:gdLst/>
            <a:ahLst/>
            <a:cxnLst>
              <a:cxn ang="0">
                <a:pos x="3130" y="453"/>
              </a:cxn>
              <a:cxn ang="0">
                <a:pos x="3130" y="0"/>
              </a:cxn>
              <a:cxn ang="0">
                <a:pos x="0" y="0"/>
              </a:cxn>
              <a:cxn ang="0">
                <a:pos x="3130" y="453"/>
              </a:cxn>
            </a:cxnLst>
            <a:rect l="0" t="0" r="r" b="b"/>
            <a:pathLst>
              <a:path w="3130" h="453">
                <a:moveTo>
                  <a:pt x="3130" y="453"/>
                </a:moveTo>
                <a:cubicBezTo>
                  <a:pt x="3130" y="226"/>
                  <a:pt x="3130" y="0"/>
                  <a:pt x="3130" y="0"/>
                </a:cubicBezTo>
                <a:lnTo>
                  <a:pt x="0" y="0"/>
                </a:lnTo>
                <a:cubicBezTo>
                  <a:pt x="0" y="0"/>
                  <a:pt x="1298" y="389"/>
                  <a:pt x="3130" y="453"/>
                </a:cubicBezTo>
                <a:close/>
              </a:path>
            </a:pathLst>
          </a:custGeom>
          <a:solidFill>
            <a:schemeClr val="hlink"/>
          </a:soli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 algn="ctr">
              <a:defRPr/>
            </a:pPr>
            <a:endParaRPr lang="ru-RU"/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black">
          <a:xfrm>
            <a:off x="457200" y="325438"/>
            <a:ext cx="8229600" cy="927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rgbClr val="FFFFFF"/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pic>
        <p:nvPicPr>
          <p:cNvPr id="3" name="Picture 37" descr="water"/>
          <p:cNvPicPr>
            <a:picLocks noChangeAspect="1" noChangeArrowheads="1"/>
          </p:cNvPicPr>
          <p:nvPr/>
        </p:nvPicPr>
        <p:blipFill>
          <a:blip r:embed="rId18"/>
          <a:srcRect l="22409" t="16374" b="27486"/>
          <a:stretch>
            <a:fillRect/>
          </a:stretch>
        </p:blipFill>
        <p:spPr bwMode="gray">
          <a:xfrm rot="786797">
            <a:off x="6629400" y="-381000"/>
            <a:ext cx="2417763" cy="1995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38" descr="3"/>
          <p:cNvPicPr>
            <a:picLocks noChangeAspect="1" noChangeArrowheads="1"/>
          </p:cNvPicPr>
          <p:nvPr/>
        </p:nvPicPr>
        <p:blipFill>
          <a:blip r:embed="rId19"/>
          <a:srcRect/>
          <a:stretch>
            <a:fillRect/>
          </a:stretch>
        </p:blipFill>
        <p:spPr bwMode="gray">
          <a:xfrm rot="20740733" flipH="1">
            <a:off x="49213" y="5726113"/>
            <a:ext cx="1223962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17" r:id="rId1"/>
    <p:sldLayoutId id="2147483802" r:id="rId2"/>
    <p:sldLayoutId id="2147483803" r:id="rId3"/>
    <p:sldLayoutId id="2147483804" r:id="rId4"/>
    <p:sldLayoutId id="2147483805" r:id="rId5"/>
    <p:sldLayoutId id="2147483806" r:id="rId6"/>
    <p:sldLayoutId id="2147483807" r:id="rId7"/>
    <p:sldLayoutId id="2147483808" r:id="rId8"/>
    <p:sldLayoutId id="2147483809" r:id="rId9"/>
    <p:sldLayoutId id="2147483810" r:id="rId10"/>
    <p:sldLayoutId id="2147483811" r:id="rId11"/>
    <p:sldLayoutId id="2147483812" r:id="rId12"/>
    <p:sldLayoutId id="2147483813" r:id="rId13"/>
    <p:sldLayoutId id="2147483814" r:id="rId14"/>
    <p:sldLayoutId id="2147483815" r:id="rId15"/>
    <p:sldLayoutId id="2147483816" r:id="rId16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0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0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9" dur="1000" fill="hold"/>
                                        <p:tgtEl>
                                          <p:spTgt spid="106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set>
                                      <p:cBhvr>
                                        <p:cTn id="20" dur="1000" fill="hold"/>
                                        <p:tgtEl>
                                          <p:spTgt spid="106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1" dur="1000" fill="hold"/>
                                        <p:tgtEl>
                                          <p:spTgt spid="106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mph" presetSubtype="2" fill="hold" nodeType="withEffect">
                                  <p:stCondLst>
                                    <p:cond delay="700"/>
                                  </p:stCondLst>
                                  <p:childTnLst>
                                    <p:animClr clrSpc="rgb" dir="cw">
                                      <p:cBhvr>
                                        <p:cTn id="23" dur="1000" fill="hold"/>
                                        <p:tgtEl>
                                          <p:spTgt spid="103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24" dur="1000" fill="hold"/>
                                        <p:tgtEl>
                                          <p:spTgt spid="103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5" dur="1000" fill="hold"/>
                                        <p:tgtEl>
                                          <p:spTgt spid="103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33" grpId="0" animBg="1"/>
      <p:bldP spid="1060" grpId="0" animBg="1"/>
      <p:bldP spid="1026" grpId="0"/>
    </p:bld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png"/><Relationship Id="rId4" Type="http://schemas.openxmlformats.org/officeDocument/2006/relationships/image" Target="../media/image23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 txBox="1">
            <a:spLocks/>
          </p:cNvSpPr>
          <p:nvPr/>
        </p:nvSpPr>
        <p:spPr bwMode="gray">
          <a:xfrm>
            <a:off x="500034" y="1928802"/>
            <a:ext cx="8305800" cy="1981200"/>
          </a:xfrm>
          <a:prstGeom prst="rect">
            <a:avLst/>
          </a:prstGeom>
          <a:solidFill>
            <a:schemeClr val="accent3"/>
          </a:solidFill>
          <a:ln w="9525">
            <a:noFill/>
            <a:miter lim="800000"/>
            <a:headEnd/>
            <a:tailEnd/>
          </a:ln>
          <a:effectLst/>
        </p:spPr>
        <p:txBody>
          <a:bodyPr anchor="ctr">
            <a:normAutofit fontScale="97500"/>
          </a:bodyPr>
          <a:lstStyle/>
          <a:p>
            <a:pPr algn="ctr">
              <a:defRPr/>
            </a:pPr>
            <a:r>
              <a:rPr lang="ru-RU" sz="6000" b="1" kern="0" dirty="0">
                <a:gradFill>
                  <a:gsLst>
                    <a:gs pos="0">
                      <a:srgbClr val="A603AB"/>
                    </a:gs>
                    <a:gs pos="21001">
                      <a:srgbClr val="0819FB"/>
                    </a:gs>
                    <a:gs pos="35001">
                      <a:srgbClr val="1A8D48"/>
                    </a:gs>
                    <a:gs pos="52000">
                      <a:srgbClr val="FFFF00"/>
                    </a:gs>
                    <a:gs pos="73000">
                      <a:srgbClr val="EE3F17"/>
                    </a:gs>
                    <a:gs pos="88000">
                      <a:srgbClr val="E81766"/>
                    </a:gs>
                    <a:gs pos="100000">
                      <a:srgbClr val="A603AB"/>
                    </a:gs>
                  </a:gsLst>
                  <a:lin ang="5400000" scaled="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Ярмарка народных промыслов</a:t>
            </a:r>
          </a:p>
        </p:txBody>
      </p:sp>
      <p:pic>
        <p:nvPicPr>
          <p:cNvPr id="11" name="Picture 5" descr="C:\Documents and Settings\Ольга\Рабочий стол\картинки\народное творчество\hohloma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88" y="4000500"/>
            <a:ext cx="4000500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4" descr="C:\Documents and Settings\Ольга\Рабочий стол\картинки\народное творчество\1223128176_zhostovo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14938" y="3929063"/>
            <a:ext cx="3235325" cy="2592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2" descr="C:\Documents and Settings\Ольга\Рабочий стол\картинки\народное творчество\dimka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gray">
          <a:xfrm>
            <a:off x="2928938" y="142875"/>
            <a:ext cx="2941637" cy="2087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4000"/>
                            </p:stCondLst>
                            <p:childTnLst>
                              <p:par>
                                <p:cTn id="20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4" descr="279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00125" y="857250"/>
            <a:ext cx="3095625" cy="5219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1" name="Picture 5" descr="29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0" y="857250"/>
            <a:ext cx="3863975" cy="5219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ru-RU" sz="3200" dirty="0" smtClean="0">
                <a:solidFill>
                  <a:srgbClr val="CC3300"/>
                </a:solidFill>
                <a:cs typeface="Arial" pitchFamily="34" charset="0"/>
              </a:rPr>
              <a:t> Палехская лаковая миниатюра </a:t>
            </a:r>
            <a:endParaRPr lang="ru-RU" sz="3200" dirty="0">
              <a:solidFill>
                <a:srgbClr val="CC3300"/>
              </a:solidFill>
              <a:cs typeface="Arial" pitchFamily="34" charset="0"/>
            </a:endParaRPr>
          </a:p>
        </p:txBody>
      </p:sp>
      <p:pic>
        <p:nvPicPr>
          <p:cNvPr id="4" name="Picture 4" descr="C:\Documents and Settings\Ольга\Рабочий стол\картинки\народное творчество\палех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500813" y="1357313"/>
            <a:ext cx="2471737" cy="4859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6" descr="C:\Documents and Settings\Ольга\Рабочий стол\картинки\народное творчество\naturmort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63" y="4071938"/>
            <a:ext cx="5710237" cy="2303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7" name="Picture 2" descr="C:\Documents and Settings\Admin\Мои документы\Мои документы\промыслы\pal2-2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857625" y="1071563"/>
            <a:ext cx="2466975" cy="285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8" name="Picture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42875" y="1143000"/>
            <a:ext cx="3519488" cy="2771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 advTm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6" descr="htar0000"/>
          <p:cNvPicPr>
            <a:picLocks noChangeAspect="1" noChangeArrowheads="1"/>
          </p:cNvPicPr>
          <p:nvPr/>
        </p:nvPicPr>
        <p:blipFill>
          <a:blip r:embed="rId2"/>
          <a:srcRect t="2034"/>
          <a:stretch>
            <a:fillRect/>
          </a:stretch>
        </p:blipFill>
        <p:spPr bwMode="auto">
          <a:xfrm>
            <a:off x="571500" y="1071563"/>
            <a:ext cx="7904163" cy="543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Заголовок 1"/>
          <p:cNvSpPr>
            <a:spLocks noGrp="1"/>
          </p:cNvSpPr>
          <p:nvPr>
            <p:ph type="title"/>
          </p:nvPr>
        </p:nvSpPr>
        <p:spPr>
          <a:xfrm>
            <a:off x="285750" y="214313"/>
            <a:ext cx="8329613" cy="927100"/>
          </a:xfrm>
        </p:spPr>
        <p:txBody>
          <a:bodyPr/>
          <a:lstStyle/>
          <a:p>
            <a:pPr algn="ctr">
              <a:defRPr/>
            </a:pPr>
            <a:r>
              <a:rPr lang="ru-RU" dirty="0" smtClean="0"/>
              <a:t>Хохлома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C:\Documents and Settings\Admin\Мои документы\Ярмарка_народных_промыслов_Губарева_Нижнекамск\фото\хохлома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500" y="571500"/>
            <a:ext cx="4992688" cy="3743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3" name="Рисунок 5" descr="ваза-хохлома.jpe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15000" y="857250"/>
            <a:ext cx="2906713" cy="550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4" name="Picture 4" descr="C:\Documents and Settings\Admin\Мои документы\Мои документы\промыслы\hoh3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928688" y="4500563"/>
            <a:ext cx="4533900" cy="1979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>
              <a:defRPr/>
            </a:pPr>
            <a:r>
              <a:rPr lang="ru-RU" sz="3600" dirty="0" smtClean="0"/>
              <a:t>Жостовский поднос</a:t>
            </a:r>
            <a:endParaRPr lang="ru-RU" sz="3600" dirty="0"/>
          </a:p>
        </p:txBody>
      </p:sp>
      <p:pic>
        <p:nvPicPr>
          <p:cNvPr id="4" name="Рисунок 3" descr="поднос-синий.jpg"/>
          <p:cNvPicPr>
            <a:picLocks noChangeAspect="1"/>
          </p:cNvPicPr>
          <p:nvPr/>
        </p:nvPicPr>
        <p:blipFill>
          <a:blip r:embed="rId2"/>
          <a:srcRect t="2563" b="3847"/>
          <a:stretch>
            <a:fillRect/>
          </a:stretch>
        </p:blipFill>
        <p:spPr bwMode="auto">
          <a:xfrm>
            <a:off x="1214438" y="1214438"/>
            <a:ext cx="6923087" cy="5214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C:\Documents and Settings\Admin\Мои документы\Мои документы\промыслы\jostovo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3000" y="857250"/>
            <a:ext cx="7205663" cy="5364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3" descr="C:\Documents and Settings\Admin\Мои документы\Мои рисунки\img03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85938" y="642938"/>
            <a:ext cx="5129212" cy="5759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4"/>
          <p:cNvSpPr>
            <a:spLocks noGrp="1" noChangeArrowheads="1"/>
          </p:cNvSpPr>
          <p:nvPr>
            <p:ph type="ctrTitle"/>
          </p:nvPr>
        </p:nvSpPr>
        <p:spPr>
          <a:effectLst>
            <a:outerShdw dist="35921" dir="2700000" algn="ctr" rotWithShape="0">
              <a:srgbClr val="FFFFFF"/>
            </a:outerShdw>
          </a:effectLst>
        </p:spPr>
        <p:txBody>
          <a:bodyPr/>
          <a:lstStyle/>
          <a:p>
            <a:pPr eaLnBrk="1" hangingPunct="1">
              <a:defRPr/>
            </a:pPr>
            <a:r>
              <a:rPr lang="ru-RU" sz="6000" dirty="0" smtClean="0"/>
              <a:t>Спасибо за внимание </a:t>
            </a:r>
            <a:r>
              <a:rPr lang="en-US" sz="6000" dirty="0" smtClean="0"/>
              <a:t>!</a:t>
            </a:r>
          </a:p>
        </p:txBody>
      </p:sp>
      <p:sp>
        <p:nvSpPr>
          <p:cNvPr id="19459" name="Rectangle 5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www.themegallery.com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625" y="928688"/>
            <a:ext cx="8229600" cy="4525962"/>
          </a:xfrm>
        </p:spPr>
        <p:txBody>
          <a:bodyPr/>
          <a:lstStyle/>
          <a:p>
            <a:pPr eaLnBrk="1" hangingPunct="1">
              <a:buFontTx/>
              <a:buNone/>
              <a:defRPr/>
            </a:pPr>
            <a:r>
              <a:rPr lang="ru-RU" sz="3600" b="1" dirty="0" smtClean="0"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Обеднели мы красотою.</a:t>
            </a:r>
          </a:p>
          <a:p>
            <a:pPr eaLnBrk="1" hangingPunct="1">
              <a:buFontTx/>
              <a:buNone/>
              <a:defRPr/>
            </a:pPr>
            <a:r>
              <a:rPr lang="ru-RU" sz="3600" b="1" dirty="0" smtClean="0"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 Из жилищ, из утвари, </a:t>
            </a:r>
          </a:p>
          <a:p>
            <a:pPr eaLnBrk="1" hangingPunct="1">
              <a:buFontTx/>
              <a:buNone/>
              <a:defRPr/>
            </a:pPr>
            <a:r>
              <a:rPr lang="ru-RU" sz="3600" b="1" dirty="0" smtClean="0"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  из нас самих, </a:t>
            </a:r>
          </a:p>
          <a:p>
            <a:pPr eaLnBrk="1" hangingPunct="1">
              <a:buFontTx/>
              <a:buNone/>
              <a:defRPr/>
            </a:pPr>
            <a:r>
              <a:rPr lang="ru-RU" sz="3600" b="1" dirty="0" smtClean="0"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из задач наших</a:t>
            </a:r>
          </a:p>
          <a:p>
            <a:pPr eaLnBrk="1" hangingPunct="1">
              <a:buFontTx/>
              <a:buNone/>
              <a:defRPr/>
            </a:pPr>
            <a:r>
              <a:rPr lang="ru-RU" sz="3600" b="1" dirty="0" smtClean="0"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 ушло все красивое.            </a:t>
            </a:r>
          </a:p>
          <a:p>
            <a:pPr algn="ctr" eaLnBrk="1" hangingPunct="1">
              <a:buFontTx/>
              <a:buNone/>
              <a:defRPr/>
            </a:pPr>
            <a:r>
              <a:rPr lang="ru-RU" sz="3600" b="1" dirty="0" smtClean="0">
                <a:solidFill>
                  <a:schemeClr val="accent4"/>
                </a:solidFill>
                <a:cs typeface="Arial" pitchFamily="34" charset="0"/>
              </a:rPr>
              <a:t>     Н.Рерих</a:t>
            </a:r>
          </a:p>
          <a:p>
            <a:pPr eaLnBrk="1" hangingPunct="1">
              <a:defRPr/>
            </a:pPr>
            <a:endParaRPr lang="ru-RU" dirty="0">
              <a:solidFill>
                <a:srgbClr val="FF7C80"/>
              </a:solidFill>
            </a:endParaRPr>
          </a:p>
        </p:txBody>
      </p:sp>
      <p:pic>
        <p:nvPicPr>
          <p:cNvPr id="9" name="Picture 3" descr="C:\Documents and Settings\Ольга\Рабочий стол\картинки\народное творчество\slide0009_image02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500688" y="1500188"/>
            <a:ext cx="3478212" cy="2339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2" descr="C:\Documents and Settings\Ольга\Рабочий стол\картинки\народное творчество\225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00750" y="4143375"/>
            <a:ext cx="2905125" cy="2052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Рисунок 10" descr="hohloma3.jpg"/>
          <p:cNvPicPr>
            <a:picLocks noChangeAspect="1"/>
          </p:cNvPicPr>
          <p:nvPr/>
        </p:nvPicPr>
        <p:blipFill>
          <a:blip r:embed="rId4"/>
          <a:srcRect l="10025" t="13832" r="3912"/>
          <a:stretch>
            <a:fillRect/>
          </a:stretch>
        </p:blipFill>
        <p:spPr bwMode="auto">
          <a:xfrm>
            <a:off x="1000125" y="4214813"/>
            <a:ext cx="2286000" cy="2351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4" descr="Без имени-1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lum bright="-6000" contrast="30000"/>
          </a:blip>
          <a:srcRect/>
          <a:stretch>
            <a:fillRect/>
          </a:stretch>
        </p:blipFill>
        <p:spPr bwMode="auto">
          <a:xfrm>
            <a:off x="857250" y="214313"/>
            <a:ext cx="7524750" cy="649922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63" y="500063"/>
            <a:ext cx="8229600" cy="927100"/>
          </a:xfrm>
        </p:spPr>
        <p:txBody>
          <a:bodyPr/>
          <a:lstStyle/>
          <a:p>
            <a:pPr eaLnBrk="1" hangingPunct="1">
              <a:defRPr/>
            </a:pPr>
            <a:r>
              <a:rPr lang="ru-RU" sz="2800" dirty="0" smtClean="0"/>
              <a:t>1-ый торговый ряд  «Русские картинки» </a:t>
            </a:r>
            <a:br>
              <a:rPr lang="ru-RU" sz="2800" dirty="0" smtClean="0"/>
            </a:br>
            <a:endParaRPr lang="ru-RU" sz="2800" dirty="0"/>
          </a:p>
        </p:txBody>
      </p:sp>
      <p:pic>
        <p:nvPicPr>
          <p:cNvPr id="6147" name="Picture 2" descr="C:\Documents and Settings\Admin\Мои документы\Ярмарка_народных_промыслов_Губарева_Нижнекамск\фото\022dimk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500" y="1143000"/>
            <a:ext cx="3733800" cy="523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8" name="Picture 3" descr="C:\Documents and Settings\Admin\Мои документы\Ярмарка_народных_промыслов_Губарева_Нижнекамск\фото\003dimka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43438" y="1143000"/>
            <a:ext cx="3838575" cy="523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Documents and Settings\Admin\Мои документы\Ярмарка_народных_промыслов_Губарева_Нижнекамск\фото\015dimk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63" y="857250"/>
            <a:ext cx="8093075" cy="532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Рисунок 1" descr="матрешки2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50" y="714375"/>
            <a:ext cx="8531225" cy="554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1" descr="C:\Documents and Settings\Admin\Мои документы\Ярмарка_народных_промыслов_Губарева_Нижнекамск\фото\матрёшки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500" y="642938"/>
            <a:ext cx="7704138" cy="5778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ru-RU" sz="2800" dirty="0" smtClean="0"/>
              <a:t>2-ой торговый ряд  «Коробейники» </a:t>
            </a:r>
            <a:br>
              <a:rPr lang="ru-RU" sz="2800" dirty="0" smtClean="0"/>
            </a:br>
            <a:endParaRPr lang="ru-RU" sz="2800" dirty="0"/>
          </a:p>
        </p:txBody>
      </p:sp>
      <p:pic>
        <p:nvPicPr>
          <p:cNvPr id="10243" name="Picture 4" descr="17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5813" y="1000125"/>
            <a:ext cx="7650162" cy="543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15" descr="19980418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785813" y="928688"/>
            <a:ext cx="2592387" cy="1295400"/>
          </a:xfr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4" descr="166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857250" y="428625"/>
            <a:ext cx="3724275" cy="5580063"/>
          </a:xfrm>
          <a:noFill/>
        </p:spPr>
      </p:pic>
      <p:pic>
        <p:nvPicPr>
          <p:cNvPr id="11267" name="Picture 5" descr="16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932363" y="404813"/>
            <a:ext cx="3816350" cy="5595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general_ani">
  <a:themeElements>
    <a:clrScheme name="Default Design 1">
      <a:dk1>
        <a:srgbClr val="000000"/>
      </a:dk1>
      <a:lt1>
        <a:srgbClr val="FDF58D"/>
      </a:lt1>
      <a:dk2>
        <a:srgbClr val="CC3300"/>
      </a:dk2>
      <a:lt2>
        <a:srgbClr val="808080"/>
      </a:lt2>
      <a:accent1>
        <a:srgbClr val="FF6161"/>
      </a:accent1>
      <a:accent2>
        <a:srgbClr val="FFC319"/>
      </a:accent2>
      <a:accent3>
        <a:srgbClr val="FEF9C5"/>
      </a:accent3>
      <a:accent4>
        <a:srgbClr val="000000"/>
      </a:accent4>
      <a:accent5>
        <a:srgbClr val="FFB7B7"/>
      </a:accent5>
      <a:accent6>
        <a:srgbClr val="E7B016"/>
      </a:accent6>
      <a:hlink>
        <a:srgbClr val="A8D02A"/>
      </a:hlink>
      <a:folHlink>
        <a:srgbClr val="5CB1FE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DF58D"/>
        </a:lt1>
        <a:dk2>
          <a:srgbClr val="CC3300"/>
        </a:dk2>
        <a:lt2>
          <a:srgbClr val="808080"/>
        </a:lt2>
        <a:accent1>
          <a:srgbClr val="FF6161"/>
        </a:accent1>
        <a:accent2>
          <a:srgbClr val="FFC319"/>
        </a:accent2>
        <a:accent3>
          <a:srgbClr val="FEF9C5"/>
        </a:accent3>
        <a:accent4>
          <a:srgbClr val="000000"/>
        </a:accent4>
        <a:accent5>
          <a:srgbClr val="FFB7B7"/>
        </a:accent5>
        <a:accent6>
          <a:srgbClr val="E7B016"/>
        </a:accent6>
        <a:hlink>
          <a:srgbClr val="A8D02A"/>
        </a:hlink>
        <a:folHlink>
          <a:srgbClr val="5CB1F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E1F4D8"/>
        </a:lt1>
        <a:dk2>
          <a:srgbClr val="003366"/>
        </a:dk2>
        <a:lt2>
          <a:srgbClr val="808080"/>
        </a:lt2>
        <a:accent1>
          <a:srgbClr val="FFC319"/>
        </a:accent1>
        <a:accent2>
          <a:srgbClr val="A8D02A"/>
        </a:accent2>
        <a:accent3>
          <a:srgbClr val="EEF8E9"/>
        </a:accent3>
        <a:accent4>
          <a:srgbClr val="000000"/>
        </a:accent4>
        <a:accent5>
          <a:srgbClr val="FFDEAB"/>
        </a:accent5>
        <a:accent6>
          <a:srgbClr val="98BC25"/>
        </a:accent6>
        <a:hlink>
          <a:srgbClr val="5CB1FE"/>
        </a:hlink>
        <a:folHlink>
          <a:srgbClr val="FF616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EE9DE"/>
        </a:lt1>
        <a:dk2>
          <a:srgbClr val="000066"/>
        </a:dk2>
        <a:lt2>
          <a:srgbClr val="808080"/>
        </a:lt2>
        <a:accent1>
          <a:srgbClr val="5CB1FE"/>
        </a:accent1>
        <a:accent2>
          <a:srgbClr val="FF7575"/>
        </a:accent2>
        <a:accent3>
          <a:srgbClr val="FEF2EC"/>
        </a:accent3>
        <a:accent4>
          <a:srgbClr val="000000"/>
        </a:accent4>
        <a:accent5>
          <a:srgbClr val="B5D5FE"/>
        </a:accent5>
        <a:accent6>
          <a:srgbClr val="E76969"/>
        </a:accent6>
        <a:hlink>
          <a:srgbClr val="FFC319"/>
        </a:hlink>
        <a:folHlink>
          <a:srgbClr val="A8D02A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general_ani</Template>
  <TotalTime>110</TotalTime>
  <Words>54</Words>
  <Application>Microsoft Office PowerPoint</Application>
  <PresentationFormat>Экран (4:3)</PresentationFormat>
  <Paragraphs>14</Paragraphs>
  <Slides>17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21" baseType="lpstr">
      <vt:lpstr>Arial</vt:lpstr>
      <vt:lpstr>Arial Black</vt:lpstr>
      <vt:lpstr>Times New Roman</vt:lpstr>
      <vt:lpstr>general_ani</vt:lpstr>
      <vt:lpstr>Слайд 1</vt:lpstr>
      <vt:lpstr>Слайд 2</vt:lpstr>
      <vt:lpstr>Слайд 3</vt:lpstr>
      <vt:lpstr>1-ый торговый ряд  «Русские картинки»  </vt:lpstr>
      <vt:lpstr>Слайд 5</vt:lpstr>
      <vt:lpstr>Слайд 6</vt:lpstr>
      <vt:lpstr>Слайд 7</vt:lpstr>
      <vt:lpstr>2-ой торговый ряд  «Коробейники»  </vt:lpstr>
      <vt:lpstr>Слайд 9</vt:lpstr>
      <vt:lpstr>Слайд 10</vt:lpstr>
      <vt:lpstr> Палехская лаковая миниатюра </vt:lpstr>
      <vt:lpstr>Хохлома</vt:lpstr>
      <vt:lpstr>Слайд 13</vt:lpstr>
      <vt:lpstr>Жостовский поднос</vt:lpstr>
      <vt:lpstr>Слайд 15</vt:lpstr>
      <vt:lpstr>Слайд 16</vt:lpstr>
      <vt:lpstr>Спасибо за внимание !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Ярмарка народных промыслов</dc:title>
  <dc:creator>Admin</dc:creator>
  <cp:lastModifiedBy>Admin</cp:lastModifiedBy>
  <cp:revision>19</cp:revision>
  <dcterms:created xsi:type="dcterms:W3CDTF">2011-01-29T16:40:35Z</dcterms:created>
  <dcterms:modified xsi:type="dcterms:W3CDTF">2011-01-29T19:25:43Z</dcterms:modified>
</cp:coreProperties>
</file>