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69" r:id="rId6"/>
    <p:sldId id="280" r:id="rId7"/>
    <p:sldId id="260" r:id="rId8"/>
    <p:sldId id="277" r:id="rId9"/>
    <p:sldId id="281" r:id="rId10"/>
    <p:sldId id="278" r:id="rId11"/>
    <p:sldId id="264" r:id="rId12"/>
    <p:sldId id="270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7DD7-CA53-4D17-A24C-C975B2CFECD0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4386-40A3-4423-97A2-F86E80A96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92E5-194E-4D01-A87D-AD2CB78E948F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92A4-A6E8-42F2-A616-FBA14A1A3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984A-BDD7-4E41-821B-16A37A97A972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3295-B7CB-40D7-AC07-BDC49439C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5534-873B-4F0A-BD95-29354E83D083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751D-7D79-4A4A-B598-E9D6920A2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E391-20AE-4557-9B1F-9C1523D757CB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1143-FA21-42EB-BB37-D5A8EB342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292D-390C-4AA0-A0FB-A1EBBF9DE064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C270-2729-4642-84EE-E6FA81A8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91FB-0022-4584-AF07-77331399D286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1974-8B7E-4DA2-8314-2075291D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5A90-A1D8-4736-BE58-1006506DDF9B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5D94-DDE0-4A12-A8CA-5CE2F548E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8E06-E79F-4D33-B16A-9E8F42F0E268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C95D-ED67-428F-97FD-CF6A3A72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9AB9-2890-4F13-A32C-57A95AEC48B2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2FDB-F98B-44E1-A3B7-DB48C615E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4534-1B7F-4C7D-A3BB-74591BD4773F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A950-5A11-409A-953D-0C35DB00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6CB90-EE70-4F5A-919E-E19EE1D37CED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927B6B-96E4-4956-9700-09DA604C0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49%20&#1044;&#1086;&#1088;&#1086;&#1078;&#1082;&#1072;%2049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44%20&#1044;&#1086;&#1088;&#1086;&#1078;&#1082;&#1072;%2044.mp3" TargetMode="Externa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06%20&#1044;&#1086;&#1088;&#1086;&#1078;&#1082;&#1072;%206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80%20&#1044;&#1086;&#1088;&#1086;&#1078;&#1082;&#1072;%2080.mp3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50;&#1091;&#1082;&#1091;&#1096;&#1082;&#107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57;&#1086;&#1083;&#1086;&#1074;&#1077;&#1081;_&#1040;&#1083;&#1103;&#1073;&#1100;&#1077;&#1074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46;&#1091;&#1088;&#1072;&#1074;&#1083;&#1080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63;&#1080;&#1078;&#1080;&#1082;-&#1087;&#1099;&#1078;&#1080;&#108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52;&#1072;&#1088;&#1072;&#1073;&#1091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43000" y="1071563"/>
            <a:ext cx="7772400" cy="1470025"/>
          </a:xfrm>
        </p:spPr>
        <p:txBody>
          <a:bodyPr/>
          <a:lstStyle/>
          <a:p>
            <a:r>
              <a:rPr lang="ru-RU" smtClean="0"/>
              <a:t>День Птиц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643313"/>
            <a:ext cx="8786812" cy="2928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«Международный день птиц» - интернациональный экологический праздник, который отмечается ежегодно</a:t>
            </a:r>
            <a:r>
              <a:rPr lang="ru-RU" dirty="0" smtClean="0">
                <a:solidFill>
                  <a:schemeClr val="tx1"/>
                </a:solidFill>
              </a:rPr>
              <a:t>, 1 апреля.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Российской федерации является </a:t>
            </a:r>
            <a:r>
              <a:rPr lang="ru-RU" dirty="0">
                <a:solidFill>
                  <a:schemeClr val="tx1"/>
                </a:solidFill>
              </a:rPr>
              <a:t>самым известным из «птичьих» праздников.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5" descr="091df1b75cc9042598c3d3ec1cdd7b2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397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А сейчас – перемена! 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игра с болельщиками команд:</a:t>
            </a:r>
          </a:p>
        </p:txBody>
      </p:sp>
      <p:pic>
        <p:nvPicPr>
          <p:cNvPr id="22531" name="Рисунок 3" descr="a029bb4d9d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286000"/>
            <a:ext cx="354806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4050"/>
          </a:xfrm>
        </p:spPr>
        <p:txBody>
          <a:bodyPr/>
          <a:lstStyle/>
          <a:p>
            <a:r>
              <a:rPr lang="ru-RU" sz="3800" smtClean="0">
                <a:solidFill>
                  <a:schemeClr val="tx2"/>
                </a:solidFill>
              </a:rPr>
              <a:t>Урок 5. География</a:t>
            </a:r>
          </a:p>
        </p:txBody>
      </p:sp>
      <p:pic>
        <p:nvPicPr>
          <p:cNvPr id="23554" name="Содержимое 3" descr="шесть-птиц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1160463"/>
            <a:ext cx="9020175" cy="5268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54050"/>
          </a:xfrm>
        </p:spPr>
        <p:txBody>
          <a:bodyPr/>
          <a:lstStyle/>
          <a:p>
            <a:r>
              <a:rPr lang="ru-RU" sz="3800" smtClean="0">
                <a:solidFill>
                  <a:schemeClr val="tx2"/>
                </a:solidFill>
              </a:rPr>
              <a:t>Правильные ответы урока географии:</a:t>
            </a:r>
          </a:p>
        </p:txBody>
      </p:sp>
      <p:pic>
        <p:nvPicPr>
          <p:cNvPr id="24578" name="Содержимое 3" descr="шесть-птиц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1071563"/>
            <a:ext cx="9001125" cy="525780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00063" y="1143000"/>
            <a:ext cx="836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грач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214688" y="3071813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эму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143625" y="3071813"/>
            <a:ext cx="188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жаворонок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1857375" y="5643563"/>
            <a:ext cx="103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бекас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572000" y="3714750"/>
            <a:ext cx="110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нанду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6643688" y="371475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славка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Урок 6. Музыка.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4200" dirty="0" smtClean="0">
                <a:solidFill>
                  <a:schemeClr val="tx2"/>
                </a:solidFill>
              </a:rPr>
              <a:t>Узнайте птиц по голосу:</a:t>
            </a:r>
            <a:br>
              <a:rPr lang="ru-RU" sz="4200" dirty="0" smtClean="0">
                <a:solidFill>
                  <a:schemeClr val="tx2"/>
                </a:solidFill>
              </a:rPr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1.                                  3.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2.                                  4.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06 Дорожка 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1785938" y="2428875"/>
            <a:ext cx="304800" cy="304800"/>
          </a:xfrm>
        </p:spPr>
      </p:pic>
      <p:pic>
        <p:nvPicPr>
          <p:cNvPr id="7" name="44 Дорожка 4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85938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9 Дорожка 49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72188" y="242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0 Дорожка 8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00750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4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r>
              <a:rPr lang="ru-RU" sz="3800" smtClean="0">
                <a:solidFill>
                  <a:schemeClr val="tx2"/>
                </a:solidFill>
              </a:rPr>
              <a:t>Правильные ответы урока музыки: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6627" name="Рисунок 3" descr="W46_pasted_1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30250"/>
            <a:ext cx="42148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Black-naped_Orio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42148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Song Thru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00" y="3714750"/>
            <a:ext cx="4235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6" descr="photo24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714375"/>
            <a:ext cx="4235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071813" y="928688"/>
            <a:ext cx="1076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1. гусь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714875" y="3143250"/>
            <a:ext cx="2093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2. жаворонок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500063" y="6072188"/>
            <a:ext cx="1468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3. иволга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4643438" y="3857625"/>
            <a:ext cx="254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 4. певчий дрозд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Песни о птицах: Кукушка</a:t>
            </a:r>
          </a:p>
        </p:txBody>
      </p:sp>
      <p:pic>
        <p:nvPicPr>
          <p:cNvPr id="27650" name="Содержимое 3" descr="417320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023938"/>
            <a:ext cx="3741738" cy="5619750"/>
          </a:xfrm>
        </p:spPr>
      </p:pic>
      <p:pic>
        <p:nvPicPr>
          <p:cNvPr id="27651" name="Рисунок 4" descr="kukush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3357563"/>
            <a:ext cx="44640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785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Песни о птицах: Соловей</a:t>
            </a:r>
            <a:endParaRPr lang="ru-RU" smtClean="0"/>
          </a:p>
        </p:txBody>
      </p:sp>
      <p:pic>
        <p:nvPicPr>
          <p:cNvPr id="28674" name="Содержимое 4" descr="091df1b75cc9042598c3d3ec1cdd7b24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928688"/>
            <a:ext cx="3906837" cy="4970462"/>
          </a:xfrm>
        </p:spPr>
      </p:pic>
      <p:pic>
        <p:nvPicPr>
          <p:cNvPr id="28675" name="Рисунок 5" descr="1233155248-503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3175" y="3000375"/>
            <a:ext cx="50450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ловей_Алябь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571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Песни о птицах: Журавли</a:t>
            </a:r>
            <a:endParaRPr lang="ru-RU" smtClean="0"/>
          </a:p>
        </p:txBody>
      </p:sp>
      <p:pic>
        <p:nvPicPr>
          <p:cNvPr id="29698" name="Содержимое 3" descr="2824412_larg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928688"/>
            <a:ext cx="4700588" cy="3482975"/>
          </a:xfrm>
        </p:spPr>
      </p:pic>
      <p:pic>
        <p:nvPicPr>
          <p:cNvPr id="29699" name="Рисунок 4" descr="25265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78593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1688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Песни о птицах: Чиж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30722" name="Содержимое 3" descr="0_8d35_f4d5dcd0_XL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489075"/>
            <a:ext cx="4419600" cy="3511550"/>
          </a:xfrm>
        </p:spPr>
      </p:pic>
      <p:pic>
        <p:nvPicPr>
          <p:cNvPr id="30723" name="Рисунок 4" descr="21266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738563"/>
            <a:ext cx="416242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Чижик-пыж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786563" y="214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Песни о птицах: Марабу</a:t>
            </a:r>
            <a:endParaRPr lang="ru-RU" smtClean="0"/>
          </a:p>
        </p:txBody>
      </p:sp>
      <p:pic>
        <p:nvPicPr>
          <p:cNvPr id="31746" name="Содержимое 3" descr="1225134422_02_marabou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192213"/>
            <a:ext cx="3357563" cy="5048250"/>
          </a:xfrm>
        </p:spPr>
      </p:pic>
      <p:pic>
        <p:nvPicPr>
          <p:cNvPr id="31747" name="Рисунок 4" descr="582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000375"/>
            <a:ext cx="5000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араб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643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274638"/>
            <a:ext cx="4286250" cy="23685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← страус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900" dirty="0" smtClean="0"/>
              <a:t>рост достигает 2, 75 м, масса 90 кг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колибри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900" dirty="0" smtClean="0"/>
              <a:t>размер 5,7 см, вес 1,6 г</a:t>
            </a:r>
            <a:r>
              <a:rPr lang="ru-RU" sz="2900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↓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338" name="Содержимое 3" descr="8206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71438"/>
            <a:ext cx="4200525" cy="5676900"/>
          </a:xfrm>
        </p:spPr>
      </p:pic>
      <p:pic>
        <p:nvPicPr>
          <p:cNvPr id="14339" name="Рисунок 4" descr="6a00d83423f14d53ef0120a6a7e724970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8927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00063" y="6072188"/>
            <a:ext cx="3500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solidFill>
                  <a:schemeClr val="tx2"/>
                </a:solidFill>
                <a:latin typeface="Calibri" pitchFamily="34" charset="0"/>
              </a:rPr>
              <a:t>    Разнообразие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Поздравляем победителей!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0" name="Содержимое 3" descr="file.ashx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1654175"/>
            <a:ext cx="2603500" cy="44719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Расписание уроков на сегодня: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Русский язык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История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Физкультура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Перемена – игра с болельщиками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География </a:t>
            </a:r>
            <a:endParaRPr lang="ru-RU" dirty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Рисование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Музыка</a:t>
            </a:r>
          </a:p>
        </p:txBody>
      </p:sp>
      <p:pic>
        <p:nvPicPr>
          <p:cNvPr id="15363" name="Рисунок 4" descr="kukush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29638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2816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4429125"/>
            <a:ext cx="30654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Урок 1. Русский язык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б.. л.. б..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б.. </a:t>
            </a:r>
            <a:r>
              <a:rPr lang="ru-RU" dirty="0" err="1" smtClean="0"/>
              <a:t>рк</a:t>
            </a:r>
            <a:r>
              <a:rPr lang="ru-RU" dirty="0" smtClean="0"/>
              <a:t>.. 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в.. р.. т.. </a:t>
            </a:r>
            <a:r>
              <a:rPr lang="ru-RU" dirty="0" err="1" smtClean="0"/>
              <a:t>нн</a:t>
            </a:r>
            <a:r>
              <a:rPr lang="ru-RU" dirty="0" smtClean="0"/>
              <a:t>.. к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г.. г.. 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д.. т.. 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</a:t>
            </a:r>
            <a:r>
              <a:rPr lang="ru-RU" dirty="0" smtClean="0"/>
              <a:t>.. м.. р.. д.. 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зм</a:t>
            </a:r>
            <a:r>
              <a:rPr lang="ru-RU" dirty="0" smtClean="0"/>
              <a:t>…..</a:t>
            </a:r>
            <a:r>
              <a:rPr lang="ru-RU" dirty="0" err="1" smtClean="0"/>
              <a:t>д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</a:t>
            </a:r>
            <a:r>
              <a:rPr lang="ru-RU" dirty="0" smtClean="0"/>
              <a:t>.. 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к..</a:t>
            </a:r>
            <a:r>
              <a:rPr lang="ru-RU" dirty="0" err="1" smtClean="0"/>
              <a:t>бч</a:t>
            </a:r>
            <a:r>
              <a:rPr lang="ru-RU" dirty="0" smtClean="0"/>
              <a:t>.. 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кр</a:t>
            </a:r>
            <a:r>
              <a:rPr lang="ru-RU" dirty="0" smtClean="0"/>
              <a:t>.. </a:t>
            </a:r>
            <a:r>
              <a:rPr lang="ru-RU" dirty="0" err="1" smtClean="0"/>
              <a:t>чк</a:t>
            </a:r>
            <a:r>
              <a:rPr lang="ru-RU" dirty="0" smtClean="0"/>
              <a:t>..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к.. л.. 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к.. р.. п.. </a:t>
            </a:r>
            <a:r>
              <a:rPr lang="ru-RU" dirty="0" err="1" smtClean="0"/>
              <a:t>тк</a:t>
            </a:r>
            <a:r>
              <a:rPr lang="ru-RU" dirty="0" smtClean="0"/>
              <a:t>..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н</a:t>
            </a:r>
            <a:r>
              <a:rPr lang="ru-RU" dirty="0" smtClean="0"/>
              <a:t> …. с…</a:t>
            </a:r>
            <a:r>
              <a:rPr lang="ru-RU" dirty="0" err="1" smtClean="0"/>
              <a:t>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п.. г.. н.. </a:t>
            </a:r>
            <a:r>
              <a:rPr lang="ru-RU" dirty="0" err="1" smtClean="0"/>
              <a:t>ш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с.. п.. с.. </a:t>
            </a:r>
            <a:r>
              <a:rPr lang="ru-RU" dirty="0" err="1" smtClean="0"/>
              <a:t>н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с.. </a:t>
            </a:r>
            <a:r>
              <a:rPr lang="ru-RU" dirty="0" err="1" smtClean="0"/>
              <a:t>з</a:t>
            </a:r>
            <a:r>
              <a:rPr lang="ru-RU" dirty="0" smtClean="0"/>
              <a:t>.. в.. р.. </a:t>
            </a:r>
            <a:r>
              <a:rPr lang="ru-RU" dirty="0" err="1" smtClean="0"/>
              <a:t>нк</a:t>
            </a:r>
            <a:r>
              <a:rPr lang="ru-RU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smtClean="0">
                <a:solidFill>
                  <a:schemeClr val="tx2"/>
                </a:solidFill>
              </a:rPr>
              <a:t>Правильные ответы первого задания: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Балобан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Беркут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Веретенник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Гоголь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Дятел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Зимородок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Змееяд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Зуек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Кобчик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Крачка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Кулик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Куропатка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Неясыть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Погоныш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Сапсан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Сизоворонка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Урок 2. История </a:t>
            </a:r>
            <a:endParaRPr lang="ru-RU" dirty="0"/>
          </a:p>
        </p:txBody>
      </p:sp>
      <p:pic>
        <p:nvPicPr>
          <p:cNvPr id="18434" name="Содержимое 3" descr="straus_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85938"/>
            <a:ext cx="6537325" cy="43576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r>
              <a:rPr lang="ru-RU" sz="3800" smtClean="0">
                <a:solidFill>
                  <a:schemeClr val="tx2"/>
                </a:solidFill>
              </a:rPr>
              <a:t>Правильные ответы урока истории:</a:t>
            </a:r>
          </a:p>
        </p:txBody>
      </p:sp>
      <p:pic>
        <p:nvPicPr>
          <p:cNvPr id="19458" name="Рисунок 8" descr="1251710624_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708400"/>
            <a:ext cx="41433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Содержимое 10" descr="09_owl_phot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642938"/>
            <a:ext cx="4143375" cy="2935287"/>
          </a:xfrm>
        </p:spPr>
      </p:pic>
      <p:pic>
        <p:nvPicPr>
          <p:cNvPr id="19460" name="Рисунок 11" descr="klest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08400"/>
            <a:ext cx="41433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2" descr="kukushka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693738"/>
            <a:ext cx="4114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428625" y="785813"/>
            <a:ext cx="96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сова</a:t>
            </a: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4786313" y="3000375"/>
            <a:ext cx="179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кукушка</a:t>
            </a: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357188" y="3857625"/>
            <a:ext cx="1239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клест</a:t>
            </a:r>
          </a:p>
        </p:txBody>
      </p:sp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4786313" y="5929313"/>
            <a:ext cx="180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козодой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Урок 3. Физкультура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Живут ли пингвины на Северном полюсе?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483" name="Рисунок 3" descr="ec7dfb7bc42a293c60bea0faedb88227_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071688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Урок 4. Рисование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Содержимое 3" descr="Galapag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3063" y="1600200"/>
            <a:ext cx="331787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152</Words>
  <Application>Microsoft Office PowerPoint</Application>
  <PresentationFormat>Экран (4:3)</PresentationFormat>
  <Paragraphs>46</Paragraphs>
  <Slides>20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День Птиц</vt:lpstr>
      <vt:lpstr>← страус  рост достигает 2, 75 м, масса 90 кг колибри  размер 5,7 см, вес 1,6 г ↓</vt:lpstr>
      <vt:lpstr>Расписание уроков на сегодня:</vt:lpstr>
      <vt:lpstr>Урок 1. Русский язык</vt:lpstr>
      <vt:lpstr>Правильные ответы первого задания:</vt:lpstr>
      <vt:lpstr>Урок 2. История </vt:lpstr>
      <vt:lpstr>Правильные ответы урока истории:</vt:lpstr>
      <vt:lpstr>Урок 3. Физкультура</vt:lpstr>
      <vt:lpstr>Урок 4. Рисование</vt:lpstr>
      <vt:lpstr>А сейчас – перемена! </vt:lpstr>
      <vt:lpstr>Урок 5. География</vt:lpstr>
      <vt:lpstr>Правильные ответы урока географии:</vt:lpstr>
      <vt:lpstr>                                                 Урок 6. Музыка.               Узнайте птиц по голосу:         1.                                  3.       2.                                  4.     </vt:lpstr>
      <vt:lpstr>Правильные ответы урока музыки:</vt:lpstr>
      <vt:lpstr>Песни о птицах: Кукушка</vt:lpstr>
      <vt:lpstr>Песни о птицах: Соловей</vt:lpstr>
      <vt:lpstr>Песни о птицах: Журавли</vt:lpstr>
      <vt:lpstr> Песни о птицах: Чиж </vt:lpstr>
      <vt:lpstr>Песни о птицах: Марабу</vt:lpstr>
      <vt:lpstr>Поздравляем победителей!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Птиц</dc:title>
  <dc:creator>SamLab.ws</dc:creator>
  <cp:lastModifiedBy>USER</cp:lastModifiedBy>
  <cp:revision>12</cp:revision>
  <dcterms:created xsi:type="dcterms:W3CDTF">2010-05-17T18:01:50Z</dcterms:created>
  <dcterms:modified xsi:type="dcterms:W3CDTF">2001-12-31T20:31:57Z</dcterms:modified>
</cp:coreProperties>
</file>