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5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7" autoAdjust="0"/>
  </p:normalViewPr>
  <p:slideViewPr>
    <p:cSldViewPr>
      <p:cViewPr varScale="1">
        <p:scale>
          <a:sx n="55" d="100"/>
          <a:sy n="55" d="100"/>
        </p:scale>
        <p:origin x="-1048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2277-7902-4A65-876B-CB89437A939D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AE4A6-F77D-4F0A-AB58-D9C12616D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B8EC-B2CC-4334-ADD1-5D64B4C56E5B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643C-E822-4380-949E-294804084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A998-78CD-49AB-8CF1-A7F541B5A1EC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5EF63-DFDC-4867-AA6C-DF1D6EC5F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82D24-4533-4A7C-AD2B-6BE9AFDB4113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543D-A7E2-423F-AE5F-E25C8946A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5A59-B60E-4F17-A113-42F7EA1F39BE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C326-B7DC-439F-9B0C-25117B396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126E7-A71E-48A1-8C62-C83F36195712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C2797-4814-44A2-B413-FE7221AED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A718-C385-4C02-8FED-432B99C6D9AC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433F-7246-4259-ADAE-43412E044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6DA1-AB7B-4A1B-A9BD-C7CDDC7E9110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0686-854E-4EF2-862A-07B58A305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C9E5-7AE9-4202-8D69-F6E321CC65AC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C6F1-12A2-4057-83C1-3A1DC6F13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74FC-B5C4-4279-9435-FAAD8473716D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08F91-9F92-46FF-9FF6-51CC2FCE6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9044-9ACC-4A7C-BDF8-B5A2C7CCC848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BB52-BAF1-4D65-BB30-05BBC7777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75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2B9CB9-5B65-42F1-B780-77D9A30E636B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2BD10-FD67-432D-82E8-E07C36B8D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головок 3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07988" y="12700"/>
            <a:ext cx="8266112" cy="1487488"/>
          </a:xfrm>
        </p:spPr>
      </p:pic>
      <p:pic>
        <p:nvPicPr>
          <p:cNvPr id="13314" name="Содержимое 5" descr="img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4438" y="1785938"/>
            <a:ext cx="6572250" cy="4786312"/>
          </a:xfrm>
          <a:solidFill>
            <a:srgbClr val="00B050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Содержимое 6" descr="Diana_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24300" y="1268413"/>
            <a:ext cx="4857750" cy="4714875"/>
          </a:xfrm>
          <a:noFill/>
        </p:spPr>
      </p:pic>
      <p:pic>
        <p:nvPicPr>
          <p:cNvPr id="6" name="Текст 5"/>
          <p:cNvPicPr>
            <a:picLocks noGrp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6513" y="1225550"/>
            <a:ext cx="3706812" cy="4906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Содержимое 4" descr="Cucko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502882">
            <a:off x="6572250" y="500063"/>
            <a:ext cx="2301875" cy="2286000"/>
          </a:xfrm>
        </p:spPr>
      </p:pic>
      <p:pic>
        <p:nvPicPr>
          <p:cNvPr id="4" name="Текст 3"/>
          <p:cNvPicPr>
            <a:picLocks noGrp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6513" y="1225550"/>
            <a:ext cx="4310062" cy="4926013"/>
          </a:xfrm>
        </p:spPr>
      </p:pic>
      <p:pic>
        <p:nvPicPr>
          <p:cNvPr id="15364" name="Picture 2" descr="C:\Documents and Settings\Admin\Рабочий стол\клес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3286125"/>
            <a:ext cx="264318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C:\Documents and Settings\Admin\Рабочий стол\грач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23614">
            <a:off x="3065463" y="685800"/>
            <a:ext cx="307181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Содержимое 7" descr="сон трав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29313" y="500063"/>
            <a:ext cx="3000375" cy="3071812"/>
          </a:xfrm>
        </p:spPr>
      </p:pic>
      <p:pic>
        <p:nvPicPr>
          <p:cNvPr id="7" name="Текст 6"/>
          <p:cNvPicPr>
            <a:picLocks noGrp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-158750" y="1243013"/>
            <a:ext cx="3913188" cy="4883150"/>
          </a:xfrm>
        </p:spPr>
      </p:pic>
      <p:pic>
        <p:nvPicPr>
          <p:cNvPr id="16388" name="Picture 2" descr="C:\Documents and Settings\Admin\Рабочий стол\лил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1071563"/>
            <a:ext cx="2286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D:\Мои документы\лора\фото\ландыш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857625"/>
            <a:ext cx="32432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Заголовок 4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8" y="158750"/>
            <a:ext cx="8626475" cy="1268413"/>
          </a:xfrm>
        </p:spPr>
      </p:pic>
      <p:sp>
        <p:nvSpPr>
          <p:cNvPr id="17410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2" name="Содержимое 10" descr="белка детская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857750" y="1571625"/>
            <a:ext cx="3771900" cy="4714875"/>
          </a:xfrm>
        </p:spPr>
      </p:pic>
      <p:pic>
        <p:nvPicPr>
          <p:cNvPr id="17413" name="Содержимое 9" descr="медведь2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00063" y="1571625"/>
            <a:ext cx="3857625" cy="4714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аголовок 6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50850" y="12700"/>
            <a:ext cx="8242300" cy="1414463"/>
          </a:xfrm>
        </p:spPr>
      </p:pic>
      <p:pic>
        <p:nvPicPr>
          <p:cNvPr id="18434" name="Содержимое 3" descr="мед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0" y="1928813"/>
            <a:ext cx="4286250" cy="4214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Заголовок 4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065588" y="-195263"/>
            <a:ext cx="4627562" cy="1414463"/>
          </a:xfrm>
        </p:spPr>
      </p:pic>
      <p:pic>
        <p:nvPicPr>
          <p:cNvPr id="19458" name="Содержимое 6" descr="косточка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25" y="4500563"/>
            <a:ext cx="2643188" cy="2143125"/>
          </a:xfrm>
        </p:spPr>
      </p:pic>
      <p:pic>
        <p:nvPicPr>
          <p:cNvPr id="19459" name="Содержимое 7" descr="груша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714625" y="4286250"/>
            <a:ext cx="1870075" cy="2286000"/>
          </a:xfrm>
        </p:spPr>
      </p:pic>
      <p:pic>
        <p:nvPicPr>
          <p:cNvPr id="19460" name="Picture 2" descr="C:\Documents and Settings\Admin\Рабочий стол\сено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286250"/>
            <a:ext cx="19050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C:\Documents and Settings\Admin\Рабочий стол\щено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142875"/>
            <a:ext cx="392906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TextBox 10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54475" y="847725"/>
            <a:ext cx="4675188" cy="371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5114925" cy="1162050"/>
          </a:xfrm>
        </p:spPr>
        <p:txBody>
          <a:bodyPr/>
          <a:lstStyle/>
          <a:p>
            <a:endParaRPr lang="ru-RU" sz="7200" smtClean="0"/>
          </a:p>
        </p:txBody>
      </p:sp>
      <p:pic>
        <p:nvPicPr>
          <p:cNvPr id="20482" name="Содержимое 7" descr="cherepaha_big_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642938"/>
            <a:ext cx="3267075" cy="2286000"/>
          </a:xfrm>
        </p:spPr>
      </p:pic>
      <p:sp>
        <p:nvSpPr>
          <p:cNvPr id="20483" name="Текст 10"/>
          <p:cNvSpPr>
            <a:spLocks noGrp="1"/>
          </p:cNvSpPr>
          <p:nvPr>
            <p:ph type="body" sz="half" idx="2"/>
          </p:nvPr>
        </p:nvSpPr>
        <p:spPr>
          <a:xfrm>
            <a:off x="457200" y="642938"/>
            <a:ext cx="3900488" cy="5483225"/>
          </a:xfrm>
        </p:spPr>
        <p:txBody>
          <a:bodyPr/>
          <a:lstStyle/>
          <a:p>
            <a:endParaRPr lang="ru-RU" sz="2400" smtClean="0"/>
          </a:p>
        </p:txBody>
      </p:sp>
      <p:pic>
        <p:nvPicPr>
          <p:cNvPr id="20484" name="Picture 2" descr="C:\Documents and Settings\Admin\Рабочий стол\конверт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4429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C:\Documents and Settings\Admin\Рабочий стол\конверт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500438"/>
            <a:ext cx="40719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4" descr="C:\Documents and Settings\Admin\Рабочий стол\конверт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45693">
            <a:off x="4322763" y="2663825"/>
            <a:ext cx="46450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642938" y="1071563"/>
            <a:ext cx="4305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Calibri" pitchFamily="34" charset="0"/>
              </a:rPr>
              <a:t>ПАНЦИРЬ</a:t>
            </a:r>
          </a:p>
        </p:txBody>
      </p: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785813" y="4000500"/>
            <a:ext cx="3587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latin typeface="Calibri" pitchFamily="34" charset="0"/>
              </a:rPr>
              <a:t>БЕРЛОГА</a:t>
            </a:r>
          </a:p>
        </p:txBody>
      </p:sp>
      <p:sp>
        <p:nvSpPr>
          <p:cNvPr id="20489" name="TextBox 12"/>
          <p:cNvSpPr txBox="1">
            <a:spLocks noChangeArrowheads="1"/>
          </p:cNvSpPr>
          <p:nvPr/>
        </p:nvSpPr>
        <p:spPr bwMode="auto">
          <a:xfrm rot="693484">
            <a:off x="4429125" y="3500438"/>
            <a:ext cx="4357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latin typeface="Calibri" pitchFamily="34" charset="0"/>
              </a:rPr>
              <a:t>КУРЯТНИК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75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Заголовок 4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2700" y="354013"/>
            <a:ext cx="8918575" cy="1590675"/>
          </a:xfrm>
        </p:spPr>
      </p:pic>
      <p:pic>
        <p:nvPicPr>
          <p:cNvPr id="21507" name="Содержимое 5" descr="сохроним природу fg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85938" y="1928813"/>
            <a:ext cx="4572000" cy="4786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</Words>
  <Application>Microsoft Office PowerPoint</Application>
  <PresentationFormat>Экран (4:3)</PresentationFormat>
  <Paragraphs>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Земля- наш дом </dc:title>
  <dc:creator>Admin</dc:creator>
  <cp:lastModifiedBy>123</cp:lastModifiedBy>
  <cp:revision>32</cp:revision>
  <dcterms:created xsi:type="dcterms:W3CDTF">2011-01-13T08:03:40Z</dcterms:created>
  <dcterms:modified xsi:type="dcterms:W3CDTF">2011-06-18T13:41:25Z</dcterms:modified>
</cp:coreProperties>
</file>