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7" r:id="rId2"/>
    <p:sldId id="285" r:id="rId3"/>
    <p:sldId id="287" r:id="rId4"/>
    <p:sldId id="281" r:id="rId5"/>
    <p:sldId id="283" r:id="rId6"/>
    <p:sldId id="284" r:id="rId7"/>
    <p:sldId id="290" r:id="rId8"/>
    <p:sldId id="280" r:id="rId9"/>
    <p:sldId id="289" r:id="rId10"/>
    <p:sldId id="273" r:id="rId11"/>
    <p:sldId id="272" r:id="rId12"/>
    <p:sldId id="260" r:id="rId13"/>
    <p:sldId id="261" r:id="rId14"/>
    <p:sldId id="270" r:id="rId15"/>
    <p:sldId id="268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F13327-BFD5-48E2-BD2C-D7D93BA55A02}" type="datetimeFigureOut">
              <a:rPr lang="ru-RU" smtClean="0"/>
              <a:pPr/>
              <a:t>10.12.2010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A28DA-5B57-4A27-A117-592B639BB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D64E51-7BE7-4E17-9D7B-7C5B8D81680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DD0AFB-D9D3-40BD-A2A5-D73D523167E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069848"/>
            <a:ext cx="7470648" cy="1470025"/>
          </a:xfrm>
        </p:spPr>
        <p:txBody>
          <a:bodyPr>
            <a:noAutofit/>
          </a:bodyPr>
          <a:lstStyle>
            <a:lvl1pPr algn="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2743200" y="384048"/>
            <a:ext cx="5943600" cy="612648"/>
          </a:xfrm>
        </p:spPr>
        <p:txBody>
          <a:bodyPr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21"/>
          <p:cNvGrpSpPr/>
          <p:nvPr/>
        </p:nvGrpSpPr>
        <p:grpSpPr bwMode="grayWhite">
          <a:xfrm rot="19693411">
            <a:off x="3335008" y="1909248"/>
            <a:ext cx="6021229" cy="4829684"/>
            <a:chOff x="1761807" y="615248"/>
            <a:chExt cx="6021229" cy="4829684"/>
          </a:xfrm>
        </p:grpSpPr>
        <p:grpSp>
          <p:nvGrpSpPr>
            <p:cNvPr id="8" name="Group 42"/>
            <p:cNvGrpSpPr/>
            <p:nvPr userDrawn="1"/>
          </p:nvGrpSpPr>
          <p:grpSpPr bwMode="grayWhite">
            <a:xfrm>
              <a:off x="1761807" y="1695712"/>
              <a:ext cx="6021229" cy="3068566"/>
              <a:chOff x="1522575" y="779540"/>
              <a:chExt cx="6021229" cy="3068566"/>
            </a:xfrm>
          </p:grpSpPr>
          <p:sp>
            <p:nvSpPr>
              <p:cNvPr id="22" name="Freeform 21"/>
              <p:cNvSpPr/>
              <p:nvPr userDrawn="1"/>
            </p:nvSpPr>
            <p:spPr bwMode="grayWhite">
              <a:xfrm>
                <a:off x="1531435" y="783084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9100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 userDrawn="1"/>
            </p:nvSpPr>
            <p:spPr bwMode="grayWhite">
              <a:xfrm>
                <a:off x="1522575" y="779540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25400">
                <a:gradFill flip="none" rotWithShape="1">
                  <a:gsLst>
                    <a:gs pos="84000">
                      <a:srgbClr val="F8F8F8">
                        <a:alpha val="0"/>
                      </a:srgbClr>
                    </a:gs>
                    <a:gs pos="41000">
                      <a:srgbClr val="F8F8F8">
                        <a:alpha val="44000"/>
                      </a:srgbClr>
                    </a:gs>
                    <a:gs pos="88000">
                      <a:srgbClr val="F8F8F8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" name="Straight Connector 8"/>
            <p:cNvCxnSpPr/>
            <p:nvPr userDrawn="1"/>
          </p:nvCxnSpPr>
          <p:spPr bwMode="grayWhite">
            <a:xfrm rot="18120000" flipH="1">
              <a:off x="2718288" y="2106345"/>
              <a:ext cx="3999708" cy="2492654"/>
            </a:xfrm>
            <a:prstGeom prst="line">
              <a:avLst/>
            </a:prstGeom>
            <a:ln w="50800">
              <a:gradFill flip="none" rotWithShape="1">
                <a:gsLst>
                  <a:gs pos="10000">
                    <a:srgbClr val="FFFFFF">
                      <a:alpha val="0"/>
                    </a:srgbClr>
                  </a:gs>
                  <a:gs pos="50000">
                    <a:srgbClr val="F8F8F8">
                      <a:alpha val="60000"/>
                    </a:srgbClr>
                  </a:gs>
                  <a:gs pos="90000">
                    <a:srgbClr val="DDDDDD">
                      <a:alpha val="0"/>
                    </a:srgbClr>
                  </a:gs>
                </a:gsLst>
                <a:lin ang="2700000" scaled="1"/>
                <a:tileRect/>
              </a:gradFill>
              <a:miter lim="800000"/>
            </a:ln>
            <a:effectLst>
              <a:glow rad="63500">
                <a:srgbClr val="FFFFFF">
                  <a:alpha val="3922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38"/>
            <p:cNvGrpSpPr/>
            <p:nvPr userDrawn="1"/>
          </p:nvGrpSpPr>
          <p:grpSpPr bwMode="grayWhite">
            <a:xfrm>
              <a:off x="3730877" y="1536192"/>
              <a:ext cx="2721357" cy="3879656"/>
              <a:chOff x="3730877" y="1536192"/>
              <a:chExt cx="2721357" cy="3879656"/>
            </a:xfrm>
          </p:grpSpPr>
          <p:sp>
            <p:nvSpPr>
              <p:cNvPr id="20" name="Freeform 19"/>
              <p:cNvSpPr/>
              <p:nvPr userDrawn="1"/>
            </p:nvSpPr>
            <p:spPr bwMode="grayWhite">
              <a:xfrm>
                <a:off x="4388453" y="1629422"/>
                <a:ext cx="2059093" cy="340542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  <a:gd name="connsiteX2" fmla="*/ 0 w 2374787"/>
                  <a:gd name="connsiteY2" fmla="*/ 0 h 3196607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7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7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2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Freeform 20"/>
              <p:cNvSpPr/>
              <p:nvPr userDrawn="1"/>
            </p:nvSpPr>
            <p:spPr bwMode="grayWhite">
              <a:xfrm>
                <a:off x="3730877" y="1536192"/>
                <a:ext cx="2721357" cy="3879656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  <a:gd name="connsiteX3" fmla="*/ 1 w 3138588"/>
                  <a:gd name="connsiteY3" fmla="*/ 0 h 3682514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  <a:lnTo>
                      <a:pt x="1" y="0"/>
                    </a:lnTo>
                    <a:close/>
                  </a:path>
                  <a:path w="3138588" h="3682514" fill="none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39"/>
            <p:cNvGrpSpPr/>
            <p:nvPr userDrawn="1"/>
          </p:nvGrpSpPr>
          <p:grpSpPr bwMode="grayWhite">
            <a:xfrm>
              <a:off x="2756586" y="1619763"/>
              <a:ext cx="2892850" cy="3379627"/>
              <a:chOff x="2756587" y="1619763"/>
              <a:chExt cx="2892850" cy="3379627"/>
            </a:xfrm>
          </p:grpSpPr>
          <p:sp>
            <p:nvSpPr>
              <p:cNvPr id="18" name="Freeform 17"/>
              <p:cNvSpPr/>
              <p:nvPr userDrawn="1"/>
            </p:nvSpPr>
            <p:spPr bwMode="grayWhite">
              <a:xfrm flipH="1">
                <a:off x="2774785" y="1709909"/>
                <a:ext cx="2188853" cy="293368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  <a:gd name="connsiteX2" fmla="*/ 0 w 2374789"/>
                  <a:gd name="connsiteY2" fmla="*/ 0 h 3196608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9" h="3196608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9" h="3196608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Freeform 18"/>
              <p:cNvSpPr/>
              <p:nvPr userDrawn="1"/>
            </p:nvSpPr>
            <p:spPr bwMode="grayWhite">
              <a:xfrm flipH="1">
                <a:off x="2756587" y="1619763"/>
                <a:ext cx="2892850" cy="337962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8575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3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37"/>
            <p:cNvGrpSpPr/>
            <p:nvPr userDrawn="1"/>
          </p:nvGrpSpPr>
          <p:grpSpPr bwMode="grayWhite">
            <a:xfrm>
              <a:off x="3126248" y="615248"/>
              <a:ext cx="3325881" cy="2834631"/>
              <a:chOff x="3126249" y="615248"/>
              <a:chExt cx="3325881" cy="2834631"/>
            </a:xfrm>
          </p:grpSpPr>
          <p:sp>
            <p:nvSpPr>
              <p:cNvPr id="16" name="Freeform 15"/>
              <p:cNvSpPr/>
              <p:nvPr userDrawn="1"/>
            </p:nvSpPr>
            <p:spPr bwMode="grayWhite">
              <a:xfrm rot="13693869" flipH="1">
                <a:off x="3845802" y="929727"/>
                <a:ext cx="2144802" cy="2887031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  <a:gd name="connsiteX2" fmla="*/ 0 w 2374788"/>
                  <a:gd name="connsiteY2" fmla="*/ 0 h 3196606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6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6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65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Freeform 16"/>
              <p:cNvSpPr/>
              <p:nvPr userDrawn="1"/>
            </p:nvSpPr>
            <p:spPr bwMode="grayWhite">
              <a:xfrm rot="13693869" flipH="1">
                <a:off x="3371874" y="369623"/>
                <a:ext cx="2834631" cy="3325881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6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36"/>
            <p:cNvGrpSpPr/>
            <p:nvPr userDrawn="1"/>
          </p:nvGrpSpPr>
          <p:grpSpPr bwMode="grayWhite">
            <a:xfrm>
              <a:off x="2490231" y="1369960"/>
              <a:ext cx="4781177" cy="4074972"/>
              <a:chOff x="2490231" y="1369960"/>
              <a:chExt cx="4781177" cy="4074972"/>
            </a:xfrm>
          </p:grpSpPr>
          <p:sp>
            <p:nvSpPr>
              <p:cNvPr id="14" name="Freeform 13"/>
              <p:cNvSpPr/>
              <p:nvPr userDrawn="1"/>
            </p:nvSpPr>
            <p:spPr bwMode="grayWhite">
              <a:xfrm rot="13693869" flipH="1">
                <a:off x="3524638" y="1822044"/>
                <a:ext cx="3083296" cy="4150302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  <a:gd name="connsiteX2" fmla="*/ 0 w 2374788"/>
                  <a:gd name="connsiteY2" fmla="*/ 0 h 3196607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5" name="Freeform 14"/>
              <p:cNvSpPr/>
              <p:nvPr userDrawn="1"/>
            </p:nvSpPr>
            <p:spPr bwMode="grayWhite">
              <a:xfrm rot="13693869" flipH="1">
                <a:off x="2843334" y="1016857"/>
                <a:ext cx="4074972" cy="478117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3175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3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24" name="Picture 230" descr="st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4648200" y="4419600"/>
            <a:ext cx="895350" cy="914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7068312" y="356616"/>
            <a:ext cx="16184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56616"/>
            <a:ext cx="6400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4983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232" y="2286000"/>
            <a:ext cx="7772400" cy="1362075"/>
          </a:xfrm>
        </p:spPr>
        <p:txBody>
          <a:bodyPr anchor="t">
            <a:noAutofit/>
          </a:bodyPr>
          <a:lstStyle>
            <a:lvl1pPr algn="ctr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353312"/>
            <a:ext cx="7772400" cy="905256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21"/>
          <p:cNvGrpSpPr/>
          <p:nvPr userDrawn="1"/>
        </p:nvGrpSpPr>
        <p:grpSpPr bwMode="grayWhite">
          <a:xfrm rot="19693411">
            <a:off x="3335008" y="1909248"/>
            <a:ext cx="6021229" cy="4829684"/>
            <a:chOff x="1761807" y="615248"/>
            <a:chExt cx="6021229" cy="4829684"/>
          </a:xfrm>
        </p:grpSpPr>
        <p:grpSp>
          <p:nvGrpSpPr>
            <p:cNvPr id="8" name="Group 42"/>
            <p:cNvGrpSpPr/>
            <p:nvPr userDrawn="1"/>
          </p:nvGrpSpPr>
          <p:grpSpPr bwMode="grayWhite">
            <a:xfrm>
              <a:off x="1761807" y="1695712"/>
              <a:ext cx="6021229" cy="3068566"/>
              <a:chOff x="1522575" y="779540"/>
              <a:chExt cx="6021229" cy="3068566"/>
            </a:xfrm>
          </p:grpSpPr>
          <p:sp>
            <p:nvSpPr>
              <p:cNvPr id="22" name="Freeform 21"/>
              <p:cNvSpPr/>
              <p:nvPr userDrawn="1"/>
            </p:nvSpPr>
            <p:spPr bwMode="grayWhite">
              <a:xfrm>
                <a:off x="1531435" y="783084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9100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 userDrawn="1"/>
            </p:nvSpPr>
            <p:spPr bwMode="grayWhite">
              <a:xfrm>
                <a:off x="1522575" y="779540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25400">
                <a:gradFill flip="none" rotWithShape="1">
                  <a:gsLst>
                    <a:gs pos="84000">
                      <a:srgbClr val="F8F8F8">
                        <a:alpha val="0"/>
                      </a:srgbClr>
                    </a:gs>
                    <a:gs pos="41000">
                      <a:srgbClr val="F8F8F8">
                        <a:alpha val="44000"/>
                      </a:srgbClr>
                    </a:gs>
                    <a:gs pos="88000">
                      <a:srgbClr val="F8F8F8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" name="Straight Connector 8"/>
            <p:cNvCxnSpPr/>
            <p:nvPr userDrawn="1"/>
          </p:nvCxnSpPr>
          <p:spPr bwMode="grayWhite">
            <a:xfrm rot="18120000" flipH="1">
              <a:off x="2718288" y="2106345"/>
              <a:ext cx="3999708" cy="2492654"/>
            </a:xfrm>
            <a:prstGeom prst="line">
              <a:avLst/>
            </a:prstGeom>
            <a:ln w="50800">
              <a:gradFill flip="none" rotWithShape="1">
                <a:gsLst>
                  <a:gs pos="10000">
                    <a:srgbClr val="FFFFFF">
                      <a:alpha val="0"/>
                    </a:srgbClr>
                  </a:gs>
                  <a:gs pos="50000">
                    <a:srgbClr val="F8F8F8">
                      <a:alpha val="60000"/>
                    </a:srgbClr>
                  </a:gs>
                  <a:gs pos="90000">
                    <a:srgbClr val="DDDDDD">
                      <a:alpha val="0"/>
                    </a:srgbClr>
                  </a:gs>
                </a:gsLst>
                <a:lin ang="2700000" scaled="1"/>
                <a:tileRect/>
              </a:gradFill>
              <a:miter lim="800000"/>
            </a:ln>
            <a:effectLst>
              <a:glow rad="63500">
                <a:srgbClr val="FFFFFF">
                  <a:alpha val="3922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38"/>
            <p:cNvGrpSpPr/>
            <p:nvPr userDrawn="1"/>
          </p:nvGrpSpPr>
          <p:grpSpPr bwMode="grayWhite">
            <a:xfrm>
              <a:off x="3730877" y="1536192"/>
              <a:ext cx="2721357" cy="3879656"/>
              <a:chOff x="3730877" y="1536192"/>
              <a:chExt cx="2721357" cy="3879656"/>
            </a:xfrm>
          </p:grpSpPr>
          <p:sp>
            <p:nvSpPr>
              <p:cNvPr id="20" name="Freeform 19"/>
              <p:cNvSpPr/>
              <p:nvPr userDrawn="1"/>
            </p:nvSpPr>
            <p:spPr bwMode="grayWhite">
              <a:xfrm>
                <a:off x="4388453" y="1629422"/>
                <a:ext cx="2059093" cy="340542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  <a:gd name="connsiteX2" fmla="*/ 0 w 2374787"/>
                  <a:gd name="connsiteY2" fmla="*/ 0 h 3196607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7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7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2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Freeform 20"/>
              <p:cNvSpPr/>
              <p:nvPr userDrawn="1"/>
            </p:nvSpPr>
            <p:spPr bwMode="grayWhite">
              <a:xfrm>
                <a:off x="3730877" y="1536192"/>
                <a:ext cx="2721357" cy="3879656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  <a:gd name="connsiteX3" fmla="*/ 1 w 3138588"/>
                  <a:gd name="connsiteY3" fmla="*/ 0 h 3682514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  <a:lnTo>
                      <a:pt x="1" y="0"/>
                    </a:lnTo>
                    <a:close/>
                  </a:path>
                  <a:path w="3138588" h="3682514" fill="none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39"/>
            <p:cNvGrpSpPr/>
            <p:nvPr userDrawn="1"/>
          </p:nvGrpSpPr>
          <p:grpSpPr bwMode="grayWhite">
            <a:xfrm>
              <a:off x="2756586" y="1619763"/>
              <a:ext cx="2892850" cy="3379627"/>
              <a:chOff x="2756587" y="1619763"/>
              <a:chExt cx="2892850" cy="3379627"/>
            </a:xfrm>
          </p:grpSpPr>
          <p:sp>
            <p:nvSpPr>
              <p:cNvPr id="18" name="Freeform 17"/>
              <p:cNvSpPr/>
              <p:nvPr userDrawn="1"/>
            </p:nvSpPr>
            <p:spPr bwMode="grayWhite">
              <a:xfrm flipH="1">
                <a:off x="2774785" y="1709909"/>
                <a:ext cx="2188853" cy="293368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  <a:gd name="connsiteX2" fmla="*/ 0 w 2374789"/>
                  <a:gd name="connsiteY2" fmla="*/ 0 h 3196608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9" h="3196608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9" h="3196608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Freeform 18"/>
              <p:cNvSpPr/>
              <p:nvPr userDrawn="1"/>
            </p:nvSpPr>
            <p:spPr bwMode="grayWhite">
              <a:xfrm flipH="1">
                <a:off x="2756587" y="1619763"/>
                <a:ext cx="2892850" cy="337962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8575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3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37"/>
            <p:cNvGrpSpPr/>
            <p:nvPr userDrawn="1"/>
          </p:nvGrpSpPr>
          <p:grpSpPr bwMode="grayWhite">
            <a:xfrm>
              <a:off x="3126248" y="615248"/>
              <a:ext cx="3325881" cy="2834631"/>
              <a:chOff x="3126249" y="615248"/>
              <a:chExt cx="3325881" cy="2834631"/>
            </a:xfrm>
          </p:grpSpPr>
          <p:sp>
            <p:nvSpPr>
              <p:cNvPr id="16" name="Freeform 15"/>
              <p:cNvSpPr/>
              <p:nvPr userDrawn="1"/>
            </p:nvSpPr>
            <p:spPr bwMode="grayWhite">
              <a:xfrm rot="13693869" flipH="1">
                <a:off x="3845802" y="929727"/>
                <a:ext cx="2144802" cy="2887031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  <a:gd name="connsiteX2" fmla="*/ 0 w 2374788"/>
                  <a:gd name="connsiteY2" fmla="*/ 0 h 3196606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6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6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65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Freeform 16"/>
              <p:cNvSpPr/>
              <p:nvPr userDrawn="1"/>
            </p:nvSpPr>
            <p:spPr bwMode="grayWhite">
              <a:xfrm rot="13693869" flipH="1">
                <a:off x="3371874" y="369623"/>
                <a:ext cx="2834631" cy="3325881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6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36"/>
            <p:cNvGrpSpPr/>
            <p:nvPr userDrawn="1"/>
          </p:nvGrpSpPr>
          <p:grpSpPr bwMode="grayWhite">
            <a:xfrm>
              <a:off x="2490231" y="1369960"/>
              <a:ext cx="4781177" cy="4074972"/>
              <a:chOff x="2490231" y="1369960"/>
              <a:chExt cx="4781177" cy="4074972"/>
            </a:xfrm>
          </p:grpSpPr>
          <p:sp>
            <p:nvSpPr>
              <p:cNvPr id="14" name="Freeform 13"/>
              <p:cNvSpPr/>
              <p:nvPr userDrawn="1"/>
            </p:nvSpPr>
            <p:spPr bwMode="grayWhite">
              <a:xfrm rot="13693869" flipH="1">
                <a:off x="3524638" y="1822044"/>
                <a:ext cx="3083296" cy="4150302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  <a:gd name="connsiteX2" fmla="*/ 0 w 2374788"/>
                  <a:gd name="connsiteY2" fmla="*/ 0 h 3196607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5" name="Freeform 14"/>
              <p:cNvSpPr/>
              <p:nvPr userDrawn="1"/>
            </p:nvSpPr>
            <p:spPr bwMode="grayWhite">
              <a:xfrm rot="13693869" flipH="1">
                <a:off x="2843334" y="1016857"/>
                <a:ext cx="4074972" cy="478117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3175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3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24" name="Picture 230" descr="st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4648200" y="4419600"/>
            <a:ext cx="895350" cy="914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4632" y="1289304"/>
            <a:ext cx="4038600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1728" y="1289304"/>
            <a:ext cx="4038600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353312"/>
            <a:ext cx="4041648" cy="639762"/>
          </a:xfrm>
          <a:solidFill>
            <a:srgbClr val="FFFFFF">
              <a:alpha val="25098"/>
            </a:srgbClr>
          </a:solidFill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93976"/>
            <a:ext cx="4040188" cy="4032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5" y="1353312"/>
            <a:ext cx="4041648" cy="639762"/>
          </a:xfrm>
          <a:solidFill>
            <a:srgbClr val="FFFFFF">
              <a:alpha val="25098"/>
            </a:srgbClr>
          </a:solidFill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93976"/>
            <a:ext cx="4041775" cy="4032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152" y="0"/>
            <a:ext cx="7470648" cy="987552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1016" y="1371600"/>
            <a:ext cx="4672584" cy="48554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6025896" y="1371600"/>
            <a:ext cx="2633472" cy="4873752"/>
          </a:xfrm>
          <a:gradFill>
            <a:gsLst>
              <a:gs pos="0">
                <a:schemeClr val="bg1">
                  <a:lumMod val="95000"/>
                  <a:alpha val="34000"/>
                </a:schemeClr>
              </a:gs>
              <a:gs pos="60000">
                <a:schemeClr val="tx2">
                  <a:lumMod val="20000"/>
                  <a:lumOff val="80000"/>
                  <a:alpha val="0"/>
                </a:schemeClr>
              </a:gs>
            </a:gsLst>
            <a:lin ang="5400000" scaled="1"/>
          </a:gradFill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02920" y="4855464"/>
            <a:ext cx="3218688" cy="777240"/>
          </a:xfrm>
          <a:solidFill>
            <a:schemeClr val="bg2">
              <a:lumMod val="50000"/>
            </a:schemeClr>
          </a:solidFill>
        </p:spPr>
        <p:txBody>
          <a:bodyPr anchor="ctr"/>
          <a:lstStyle>
            <a:lvl1pPr algn="ctr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3867912" y="1216152"/>
            <a:ext cx="4626864" cy="4398264"/>
          </a:xfrm>
          <a:solidFill>
            <a:srgbClr val="EAEAEA"/>
          </a:solidFill>
          <a:effectLst>
            <a:outerShdw blurRad="254000" dist="101600" dir="2700000" algn="ctr" rotWithShape="0">
              <a:srgbClr val="000000">
                <a:alpha val="4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" y="1216152"/>
            <a:ext cx="3218688" cy="3575304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White">
          <a:xfrm>
            <a:off x="0" y="0"/>
            <a:ext cx="9144000" cy="6858000"/>
          </a:xfrm>
          <a:prstGeom prst="rect">
            <a:avLst/>
          </a:prstGeom>
          <a:gradFill>
            <a:gsLst>
              <a:gs pos="6000">
                <a:schemeClr val="bg2">
                  <a:lumMod val="50000"/>
                  <a:alpha val="83000"/>
                </a:schemeClr>
              </a:gs>
              <a:gs pos="26000">
                <a:schemeClr val="bg2">
                  <a:lumMod val="50000"/>
                  <a:alpha val="63000"/>
                </a:schemeClr>
              </a:gs>
              <a:gs pos="50000">
                <a:schemeClr val="bg2">
                  <a:lumMod val="50000"/>
                  <a:alpha val="27000"/>
                </a:schemeClr>
              </a:gs>
              <a:gs pos="100000">
                <a:schemeClr val="bg2">
                  <a:lumMod val="50000"/>
                  <a:alpha val="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black">
          <a:xfrm>
            <a:off x="0" y="0"/>
            <a:ext cx="1216152" cy="987552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76200" y="1066800"/>
            <a:ext cx="2590800" cy="1219200"/>
          </a:xfrm>
          <a:prstGeom prst="rect">
            <a:avLst/>
          </a:prstGeom>
          <a:blipFill dpi="0" rotWithShape="1">
            <a:blip r:embed="rId13" cstate="print">
              <a:alphaModFix amt="5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136" descr="sta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gray">
          <a:xfrm rot="-1315059">
            <a:off x="8659903" y="5872449"/>
            <a:ext cx="542925" cy="555625"/>
          </a:xfrm>
          <a:prstGeom prst="rect">
            <a:avLst/>
          </a:prstGeom>
          <a:noFill/>
        </p:spPr>
      </p:pic>
      <p:pic>
        <p:nvPicPr>
          <p:cNvPr id="11" name="Picture 139" descr="sta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gray">
          <a:xfrm rot="-1315059" flipH="1" flipV="1">
            <a:off x="152400" y="4724400"/>
            <a:ext cx="425450" cy="434975"/>
          </a:xfrm>
          <a:prstGeom prst="rect">
            <a:avLst/>
          </a:prstGeom>
          <a:noFill/>
        </p:spPr>
      </p:pic>
      <p:pic>
        <p:nvPicPr>
          <p:cNvPr id="12" name="Picture 99" descr="sta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gray">
          <a:xfrm rot="-1315059">
            <a:off x="533400" y="152400"/>
            <a:ext cx="692150" cy="708025"/>
          </a:xfrm>
          <a:prstGeom prst="rect">
            <a:avLst/>
          </a:prstGeom>
          <a:noFill/>
        </p:spPr>
      </p:pic>
      <p:cxnSp>
        <p:nvCxnSpPr>
          <p:cNvPr id="13" name="Straight Connector 12"/>
          <p:cNvCxnSpPr/>
          <p:nvPr/>
        </p:nvCxnSpPr>
        <p:spPr bwMode="white">
          <a:xfrm>
            <a:off x="1216946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 bwMode="ltGray">
          <a:xfrm>
            <a:off x="8714232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ltGray">
          <a:xfrm>
            <a:off x="2670048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grayWhite">
          <a:xfrm>
            <a:off x="0" y="990600"/>
            <a:ext cx="9144000" cy="158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grayWhite">
          <a:xfrm>
            <a:off x="5788152" y="1069848"/>
            <a:ext cx="3355848" cy="158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01"/>
          <p:cNvGrpSpPr>
            <a:grpSpLocks/>
          </p:cNvGrpSpPr>
          <p:nvPr/>
        </p:nvGrpSpPr>
        <p:grpSpPr bwMode="ltGray">
          <a:xfrm>
            <a:off x="-61512" y="-103188"/>
            <a:ext cx="4100112" cy="4217988"/>
            <a:chOff x="-80" y="-65"/>
            <a:chExt cx="2624" cy="2631"/>
          </a:xfrm>
          <a:solidFill>
            <a:schemeClr val="bg2">
              <a:lumMod val="20000"/>
              <a:lumOff val="80000"/>
              <a:alpha val="10196"/>
            </a:schemeClr>
          </a:solidFill>
        </p:grpSpPr>
        <p:sp>
          <p:nvSpPr>
            <p:cNvPr id="19" name="Freeform 102"/>
            <p:cNvSpPr>
              <a:spLocks/>
            </p:cNvSpPr>
            <p:nvPr/>
          </p:nvSpPr>
          <p:spPr bwMode="ltGray">
            <a:xfrm>
              <a:off x="1703" y="0"/>
              <a:ext cx="73" cy="34"/>
            </a:xfrm>
            <a:custGeom>
              <a:avLst/>
              <a:gdLst>
                <a:gd name="connsiteX0" fmla="*/ 674 w 711"/>
                <a:gd name="connsiteY0" fmla="*/ 0 h 451"/>
                <a:gd name="connsiteX1" fmla="*/ 711 w 711"/>
                <a:gd name="connsiteY1" fmla="*/ 67 h 451"/>
                <a:gd name="connsiteX2" fmla="*/ 132 w 711"/>
                <a:gd name="connsiteY2" fmla="*/ 401 h 451"/>
                <a:gd name="connsiteX3" fmla="*/ 112 w 711"/>
                <a:gd name="connsiteY3" fmla="*/ 367 h 451"/>
                <a:gd name="connsiteX4" fmla="*/ 94 w 711"/>
                <a:gd name="connsiteY4" fmla="*/ 335 h 451"/>
                <a:gd name="connsiteX5" fmla="*/ 674 w 711"/>
                <a:gd name="connsiteY5" fmla="*/ 0 h 451"/>
                <a:gd name="connsiteX0" fmla="*/ 674 w 711"/>
                <a:gd name="connsiteY0" fmla="*/ 0 h 451"/>
                <a:gd name="connsiteX1" fmla="*/ 711 w 711"/>
                <a:gd name="connsiteY1" fmla="*/ 67 h 451"/>
                <a:gd name="connsiteX2" fmla="*/ 185 w 711"/>
                <a:gd name="connsiteY2" fmla="*/ 369 h 451"/>
                <a:gd name="connsiteX3" fmla="*/ 132 w 711"/>
                <a:gd name="connsiteY3" fmla="*/ 401 h 451"/>
                <a:gd name="connsiteX4" fmla="*/ 112 w 711"/>
                <a:gd name="connsiteY4" fmla="*/ 367 h 451"/>
                <a:gd name="connsiteX5" fmla="*/ 94 w 711"/>
                <a:gd name="connsiteY5" fmla="*/ 335 h 451"/>
                <a:gd name="connsiteX6" fmla="*/ 674 w 711"/>
                <a:gd name="connsiteY6" fmla="*/ 0 h 451"/>
                <a:gd name="connsiteX0" fmla="*/ 674 w 711"/>
                <a:gd name="connsiteY0" fmla="*/ 0 h 401"/>
                <a:gd name="connsiteX1" fmla="*/ 711 w 711"/>
                <a:gd name="connsiteY1" fmla="*/ 67 h 401"/>
                <a:gd name="connsiteX2" fmla="*/ 185 w 711"/>
                <a:gd name="connsiteY2" fmla="*/ 369 h 401"/>
                <a:gd name="connsiteX3" fmla="*/ 132 w 711"/>
                <a:gd name="connsiteY3" fmla="*/ 401 h 401"/>
                <a:gd name="connsiteX4" fmla="*/ 112 w 711"/>
                <a:gd name="connsiteY4" fmla="*/ 367 h 401"/>
                <a:gd name="connsiteX5" fmla="*/ 94 w 711"/>
                <a:gd name="connsiteY5" fmla="*/ 335 h 401"/>
                <a:gd name="connsiteX6" fmla="*/ 674 w 711"/>
                <a:gd name="connsiteY6" fmla="*/ 0 h 401"/>
                <a:gd name="connsiteX0" fmla="*/ 562 w 599"/>
                <a:gd name="connsiteY0" fmla="*/ 0 h 401"/>
                <a:gd name="connsiteX1" fmla="*/ 599 w 599"/>
                <a:gd name="connsiteY1" fmla="*/ 67 h 401"/>
                <a:gd name="connsiteX2" fmla="*/ 73 w 599"/>
                <a:gd name="connsiteY2" fmla="*/ 369 h 401"/>
                <a:gd name="connsiteX3" fmla="*/ 20 w 599"/>
                <a:gd name="connsiteY3" fmla="*/ 401 h 401"/>
                <a:gd name="connsiteX4" fmla="*/ 0 w 599"/>
                <a:gd name="connsiteY4" fmla="*/ 367 h 401"/>
                <a:gd name="connsiteX5" fmla="*/ 562 w 599"/>
                <a:gd name="connsiteY5" fmla="*/ 0 h 401"/>
                <a:gd name="connsiteX0" fmla="*/ 0 w 599"/>
                <a:gd name="connsiteY0" fmla="*/ 300 h 334"/>
                <a:gd name="connsiteX1" fmla="*/ 599 w 599"/>
                <a:gd name="connsiteY1" fmla="*/ 0 h 334"/>
                <a:gd name="connsiteX2" fmla="*/ 73 w 599"/>
                <a:gd name="connsiteY2" fmla="*/ 302 h 334"/>
                <a:gd name="connsiteX3" fmla="*/ 20 w 599"/>
                <a:gd name="connsiteY3" fmla="*/ 334 h 334"/>
                <a:gd name="connsiteX4" fmla="*/ 0 w 599"/>
                <a:gd name="connsiteY4" fmla="*/ 300 h 334"/>
                <a:gd name="connsiteX0" fmla="*/ 0 w 73"/>
                <a:gd name="connsiteY0" fmla="*/ 5 h 39"/>
                <a:gd name="connsiteX1" fmla="*/ 73 w 73"/>
                <a:gd name="connsiteY1" fmla="*/ 7 h 39"/>
                <a:gd name="connsiteX2" fmla="*/ 20 w 73"/>
                <a:gd name="connsiteY2" fmla="*/ 39 h 39"/>
                <a:gd name="connsiteX3" fmla="*/ 0 w 73"/>
                <a:gd name="connsiteY3" fmla="*/ 5 h 39"/>
                <a:gd name="connsiteX0" fmla="*/ 0 w 73"/>
                <a:gd name="connsiteY0" fmla="*/ 0 h 34"/>
                <a:gd name="connsiteX1" fmla="*/ 73 w 73"/>
                <a:gd name="connsiteY1" fmla="*/ 2 h 34"/>
                <a:gd name="connsiteX2" fmla="*/ 20 w 73"/>
                <a:gd name="connsiteY2" fmla="*/ 34 h 34"/>
                <a:gd name="connsiteX3" fmla="*/ 0 w 73"/>
                <a:gd name="connsiteY3" fmla="*/ 0 h 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" h="34">
                  <a:moveTo>
                    <a:pt x="0" y="0"/>
                  </a:moveTo>
                  <a:cubicBezTo>
                    <a:pt x="24" y="1"/>
                    <a:pt x="49" y="1"/>
                    <a:pt x="73" y="2"/>
                  </a:cubicBezTo>
                  <a:lnTo>
                    <a:pt x="20" y="34"/>
                  </a:lnTo>
                  <a:cubicBezTo>
                    <a:pt x="13" y="23"/>
                    <a:pt x="7" y="1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03"/>
            <p:cNvSpPr>
              <a:spLocks/>
            </p:cNvSpPr>
            <p:nvPr/>
          </p:nvSpPr>
          <p:spPr bwMode="ltGray">
            <a:xfrm>
              <a:off x="1739" y="2"/>
              <a:ext cx="314" cy="131"/>
            </a:xfrm>
            <a:custGeom>
              <a:avLst/>
              <a:gdLst>
                <a:gd name="connsiteX0" fmla="*/ 607 w 638"/>
                <a:gd name="connsiteY0" fmla="*/ 0 h 353"/>
                <a:gd name="connsiteX1" fmla="*/ 638 w 638"/>
                <a:gd name="connsiteY1" fmla="*/ 71 h 353"/>
                <a:gd name="connsiteX2" fmla="*/ 33 w 638"/>
                <a:gd name="connsiteY2" fmla="*/ 353 h 353"/>
                <a:gd name="connsiteX3" fmla="*/ 0 w 638"/>
                <a:gd name="connsiteY3" fmla="*/ 284 h 353"/>
                <a:gd name="connsiteX4" fmla="*/ 129 w 638"/>
                <a:gd name="connsiteY4" fmla="*/ 222 h 353"/>
                <a:gd name="connsiteX5" fmla="*/ 607 w 638"/>
                <a:gd name="connsiteY5" fmla="*/ 0 h 353"/>
                <a:gd name="connsiteX0" fmla="*/ 607 w 638"/>
                <a:gd name="connsiteY0" fmla="*/ 0 h 353"/>
                <a:gd name="connsiteX1" fmla="*/ 638 w 638"/>
                <a:gd name="connsiteY1" fmla="*/ 71 h 353"/>
                <a:gd name="connsiteX2" fmla="*/ 314 w 638"/>
                <a:gd name="connsiteY2" fmla="*/ 222 h 353"/>
                <a:gd name="connsiteX3" fmla="*/ 33 w 638"/>
                <a:gd name="connsiteY3" fmla="*/ 353 h 353"/>
                <a:gd name="connsiteX4" fmla="*/ 0 w 638"/>
                <a:gd name="connsiteY4" fmla="*/ 284 h 353"/>
                <a:gd name="connsiteX5" fmla="*/ 129 w 638"/>
                <a:gd name="connsiteY5" fmla="*/ 222 h 353"/>
                <a:gd name="connsiteX6" fmla="*/ 607 w 638"/>
                <a:gd name="connsiteY6" fmla="*/ 0 h 353"/>
                <a:gd name="connsiteX0" fmla="*/ 129 w 638"/>
                <a:gd name="connsiteY0" fmla="*/ 151 h 282"/>
                <a:gd name="connsiteX1" fmla="*/ 638 w 638"/>
                <a:gd name="connsiteY1" fmla="*/ 0 h 282"/>
                <a:gd name="connsiteX2" fmla="*/ 314 w 638"/>
                <a:gd name="connsiteY2" fmla="*/ 151 h 282"/>
                <a:gd name="connsiteX3" fmla="*/ 33 w 638"/>
                <a:gd name="connsiteY3" fmla="*/ 282 h 282"/>
                <a:gd name="connsiteX4" fmla="*/ 0 w 638"/>
                <a:gd name="connsiteY4" fmla="*/ 213 h 282"/>
                <a:gd name="connsiteX5" fmla="*/ 129 w 638"/>
                <a:gd name="connsiteY5" fmla="*/ 151 h 282"/>
                <a:gd name="connsiteX0" fmla="*/ 129 w 314"/>
                <a:gd name="connsiteY0" fmla="*/ 0 h 131"/>
                <a:gd name="connsiteX1" fmla="*/ 314 w 314"/>
                <a:gd name="connsiteY1" fmla="*/ 0 h 131"/>
                <a:gd name="connsiteX2" fmla="*/ 33 w 314"/>
                <a:gd name="connsiteY2" fmla="*/ 131 h 131"/>
                <a:gd name="connsiteX3" fmla="*/ 0 w 314"/>
                <a:gd name="connsiteY3" fmla="*/ 62 h 131"/>
                <a:gd name="connsiteX4" fmla="*/ 129 w 314"/>
                <a:gd name="connsiteY4" fmla="*/ 0 h 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" h="131">
                  <a:moveTo>
                    <a:pt x="129" y="0"/>
                  </a:moveTo>
                  <a:lnTo>
                    <a:pt x="314" y="0"/>
                  </a:lnTo>
                  <a:lnTo>
                    <a:pt x="33" y="131"/>
                  </a:lnTo>
                  <a:lnTo>
                    <a:pt x="0" y="62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04"/>
            <p:cNvSpPr>
              <a:spLocks/>
            </p:cNvSpPr>
            <p:nvPr/>
          </p:nvSpPr>
          <p:spPr bwMode="ltGray">
            <a:xfrm>
              <a:off x="1785" y="-65"/>
              <a:ext cx="654" cy="301"/>
            </a:xfrm>
            <a:custGeom>
              <a:avLst/>
              <a:gdLst/>
              <a:ahLst/>
              <a:cxnLst>
                <a:cxn ang="0">
                  <a:pos x="629" y="0"/>
                </a:cxn>
                <a:cxn ang="0">
                  <a:pos x="654" y="73"/>
                </a:cxn>
                <a:cxn ang="0">
                  <a:pos x="26" y="301"/>
                </a:cxn>
                <a:cxn ang="0">
                  <a:pos x="0" y="229"/>
                </a:cxn>
                <a:cxn ang="0">
                  <a:pos x="629" y="0"/>
                </a:cxn>
              </a:cxnLst>
              <a:rect l="0" t="0" r="r" b="b"/>
              <a:pathLst>
                <a:path w="654" h="301">
                  <a:moveTo>
                    <a:pt x="629" y="0"/>
                  </a:moveTo>
                  <a:lnTo>
                    <a:pt x="654" y="73"/>
                  </a:lnTo>
                  <a:lnTo>
                    <a:pt x="26" y="301"/>
                  </a:lnTo>
                  <a:lnTo>
                    <a:pt x="0" y="229"/>
                  </a:lnTo>
                  <a:lnTo>
                    <a:pt x="6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105"/>
            <p:cNvSpPr>
              <a:spLocks/>
            </p:cNvSpPr>
            <p:nvPr/>
          </p:nvSpPr>
          <p:spPr bwMode="ltGray">
            <a:xfrm>
              <a:off x="1821" y="94"/>
              <a:ext cx="666" cy="248"/>
            </a:xfrm>
            <a:custGeom>
              <a:avLst/>
              <a:gdLst/>
              <a:ahLst/>
              <a:cxnLst>
                <a:cxn ang="0">
                  <a:pos x="647" y="0"/>
                </a:cxn>
                <a:cxn ang="0">
                  <a:pos x="666" y="75"/>
                </a:cxn>
                <a:cxn ang="0">
                  <a:pos x="20" y="248"/>
                </a:cxn>
                <a:cxn ang="0">
                  <a:pos x="0" y="174"/>
                </a:cxn>
                <a:cxn ang="0">
                  <a:pos x="647" y="0"/>
                </a:cxn>
              </a:cxnLst>
              <a:rect l="0" t="0" r="r" b="b"/>
              <a:pathLst>
                <a:path w="666" h="248">
                  <a:moveTo>
                    <a:pt x="647" y="0"/>
                  </a:moveTo>
                  <a:lnTo>
                    <a:pt x="666" y="75"/>
                  </a:lnTo>
                  <a:lnTo>
                    <a:pt x="20" y="248"/>
                  </a:lnTo>
                  <a:lnTo>
                    <a:pt x="0" y="174"/>
                  </a:lnTo>
                  <a:lnTo>
                    <a:pt x="6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106"/>
            <p:cNvSpPr>
              <a:spLocks/>
            </p:cNvSpPr>
            <p:nvPr/>
          </p:nvSpPr>
          <p:spPr bwMode="ltGray">
            <a:xfrm>
              <a:off x="1848" y="258"/>
              <a:ext cx="673" cy="192"/>
            </a:xfrm>
            <a:custGeom>
              <a:avLst/>
              <a:gdLst/>
              <a:ahLst/>
              <a:cxnLst>
                <a:cxn ang="0">
                  <a:pos x="659" y="0"/>
                </a:cxn>
                <a:cxn ang="0">
                  <a:pos x="673" y="76"/>
                </a:cxn>
                <a:cxn ang="0">
                  <a:pos x="14" y="192"/>
                </a:cxn>
                <a:cxn ang="0">
                  <a:pos x="0" y="116"/>
                </a:cxn>
                <a:cxn ang="0">
                  <a:pos x="659" y="0"/>
                </a:cxn>
              </a:cxnLst>
              <a:rect l="0" t="0" r="r" b="b"/>
              <a:pathLst>
                <a:path w="673" h="192">
                  <a:moveTo>
                    <a:pt x="659" y="0"/>
                  </a:moveTo>
                  <a:lnTo>
                    <a:pt x="673" y="76"/>
                  </a:lnTo>
                  <a:lnTo>
                    <a:pt x="14" y="192"/>
                  </a:lnTo>
                  <a:lnTo>
                    <a:pt x="0" y="116"/>
                  </a:lnTo>
                  <a:lnTo>
                    <a:pt x="6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107"/>
            <p:cNvSpPr>
              <a:spLocks/>
            </p:cNvSpPr>
            <p:nvPr/>
          </p:nvSpPr>
          <p:spPr bwMode="ltGray">
            <a:xfrm>
              <a:off x="1867" y="424"/>
              <a:ext cx="673" cy="136"/>
            </a:xfrm>
            <a:custGeom>
              <a:avLst/>
              <a:gdLst/>
              <a:ahLst/>
              <a:cxnLst>
                <a:cxn ang="0">
                  <a:pos x="666" y="0"/>
                </a:cxn>
                <a:cxn ang="0">
                  <a:pos x="673" y="78"/>
                </a:cxn>
                <a:cxn ang="0">
                  <a:pos x="6" y="136"/>
                </a:cxn>
                <a:cxn ang="0">
                  <a:pos x="0" y="59"/>
                </a:cxn>
                <a:cxn ang="0">
                  <a:pos x="666" y="0"/>
                </a:cxn>
              </a:cxnLst>
              <a:rect l="0" t="0" r="r" b="b"/>
              <a:pathLst>
                <a:path w="673" h="136">
                  <a:moveTo>
                    <a:pt x="666" y="0"/>
                  </a:moveTo>
                  <a:lnTo>
                    <a:pt x="673" y="78"/>
                  </a:lnTo>
                  <a:lnTo>
                    <a:pt x="6" y="136"/>
                  </a:lnTo>
                  <a:lnTo>
                    <a:pt x="0" y="59"/>
                  </a:lnTo>
                  <a:lnTo>
                    <a:pt x="6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108"/>
            <p:cNvSpPr>
              <a:spLocks noChangeArrowheads="1"/>
            </p:cNvSpPr>
            <p:nvPr/>
          </p:nvSpPr>
          <p:spPr bwMode="ltGray">
            <a:xfrm>
              <a:off x="1875" y="593"/>
              <a:ext cx="669" cy="77"/>
            </a:xfrm>
            <a:prstGeom prst="rect">
              <a:avLst/>
            </a:prstGeom>
            <a:grp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109"/>
            <p:cNvSpPr>
              <a:spLocks/>
            </p:cNvSpPr>
            <p:nvPr/>
          </p:nvSpPr>
          <p:spPr bwMode="ltGray">
            <a:xfrm>
              <a:off x="1867" y="703"/>
              <a:ext cx="673" cy="13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673" y="59"/>
                </a:cxn>
                <a:cxn ang="0">
                  <a:pos x="667" y="135"/>
                </a:cxn>
                <a:cxn ang="0">
                  <a:pos x="0" y="76"/>
                </a:cxn>
                <a:cxn ang="0">
                  <a:pos x="7" y="0"/>
                </a:cxn>
              </a:cxnLst>
              <a:rect l="0" t="0" r="r" b="b"/>
              <a:pathLst>
                <a:path w="673" h="135">
                  <a:moveTo>
                    <a:pt x="7" y="0"/>
                  </a:moveTo>
                  <a:lnTo>
                    <a:pt x="673" y="59"/>
                  </a:lnTo>
                  <a:lnTo>
                    <a:pt x="667" y="135"/>
                  </a:lnTo>
                  <a:lnTo>
                    <a:pt x="0" y="76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110"/>
            <p:cNvSpPr>
              <a:spLocks/>
            </p:cNvSpPr>
            <p:nvPr/>
          </p:nvSpPr>
          <p:spPr bwMode="ltGray">
            <a:xfrm>
              <a:off x="1849" y="813"/>
              <a:ext cx="674" cy="19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74" y="116"/>
                </a:cxn>
                <a:cxn ang="0">
                  <a:pos x="660" y="192"/>
                </a:cxn>
                <a:cxn ang="0">
                  <a:pos x="0" y="75"/>
                </a:cxn>
                <a:cxn ang="0">
                  <a:pos x="14" y="0"/>
                </a:cxn>
              </a:cxnLst>
              <a:rect l="0" t="0" r="r" b="b"/>
              <a:pathLst>
                <a:path w="674" h="192">
                  <a:moveTo>
                    <a:pt x="14" y="0"/>
                  </a:moveTo>
                  <a:lnTo>
                    <a:pt x="674" y="116"/>
                  </a:lnTo>
                  <a:lnTo>
                    <a:pt x="660" y="192"/>
                  </a:lnTo>
                  <a:lnTo>
                    <a:pt x="0" y="75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111"/>
            <p:cNvSpPr>
              <a:spLocks/>
            </p:cNvSpPr>
            <p:nvPr/>
          </p:nvSpPr>
          <p:spPr bwMode="ltGray">
            <a:xfrm>
              <a:off x="1822" y="921"/>
              <a:ext cx="667" cy="247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667" y="173"/>
                </a:cxn>
                <a:cxn ang="0">
                  <a:pos x="647" y="247"/>
                </a:cxn>
                <a:cxn ang="0">
                  <a:pos x="0" y="74"/>
                </a:cxn>
                <a:cxn ang="0">
                  <a:pos x="20" y="0"/>
                </a:cxn>
              </a:cxnLst>
              <a:rect l="0" t="0" r="r" b="b"/>
              <a:pathLst>
                <a:path w="667" h="247">
                  <a:moveTo>
                    <a:pt x="20" y="0"/>
                  </a:moveTo>
                  <a:lnTo>
                    <a:pt x="667" y="173"/>
                  </a:lnTo>
                  <a:lnTo>
                    <a:pt x="647" y="247"/>
                  </a:lnTo>
                  <a:lnTo>
                    <a:pt x="0" y="74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112"/>
            <p:cNvSpPr>
              <a:spLocks/>
            </p:cNvSpPr>
            <p:nvPr/>
          </p:nvSpPr>
          <p:spPr bwMode="ltGray">
            <a:xfrm>
              <a:off x="1787" y="1027"/>
              <a:ext cx="655" cy="301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655" y="229"/>
                </a:cxn>
                <a:cxn ang="0">
                  <a:pos x="629" y="301"/>
                </a:cxn>
                <a:cxn ang="0">
                  <a:pos x="0" y="72"/>
                </a:cxn>
                <a:cxn ang="0">
                  <a:pos x="26" y="0"/>
                </a:cxn>
              </a:cxnLst>
              <a:rect l="0" t="0" r="r" b="b"/>
              <a:pathLst>
                <a:path w="655" h="301">
                  <a:moveTo>
                    <a:pt x="26" y="0"/>
                  </a:moveTo>
                  <a:lnTo>
                    <a:pt x="655" y="229"/>
                  </a:lnTo>
                  <a:lnTo>
                    <a:pt x="629" y="301"/>
                  </a:lnTo>
                  <a:lnTo>
                    <a:pt x="0" y="72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113"/>
            <p:cNvSpPr>
              <a:spLocks/>
            </p:cNvSpPr>
            <p:nvPr/>
          </p:nvSpPr>
          <p:spPr bwMode="ltGray">
            <a:xfrm>
              <a:off x="1742" y="1130"/>
              <a:ext cx="639" cy="353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639" y="283"/>
                </a:cxn>
                <a:cxn ang="0">
                  <a:pos x="606" y="353"/>
                </a:cxn>
                <a:cxn ang="0">
                  <a:pos x="0" y="70"/>
                </a:cxn>
                <a:cxn ang="0">
                  <a:pos x="32" y="0"/>
                </a:cxn>
              </a:cxnLst>
              <a:rect l="0" t="0" r="r" b="b"/>
              <a:pathLst>
                <a:path w="639" h="353">
                  <a:moveTo>
                    <a:pt x="32" y="0"/>
                  </a:moveTo>
                  <a:lnTo>
                    <a:pt x="639" y="283"/>
                  </a:lnTo>
                  <a:lnTo>
                    <a:pt x="606" y="353"/>
                  </a:lnTo>
                  <a:lnTo>
                    <a:pt x="0" y="70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114"/>
            <p:cNvSpPr>
              <a:spLocks/>
            </p:cNvSpPr>
            <p:nvPr/>
          </p:nvSpPr>
          <p:spPr bwMode="ltGray">
            <a:xfrm>
              <a:off x="1689" y="1230"/>
              <a:ext cx="617" cy="400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617" y="334"/>
                </a:cxn>
                <a:cxn ang="0">
                  <a:pos x="579" y="400"/>
                </a:cxn>
                <a:cxn ang="0">
                  <a:pos x="0" y="66"/>
                </a:cxn>
                <a:cxn ang="0">
                  <a:pos x="37" y="0"/>
                </a:cxn>
              </a:cxnLst>
              <a:rect l="0" t="0" r="r" b="b"/>
              <a:pathLst>
                <a:path w="617" h="400">
                  <a:moveTo>
                    <a:pt x="37" y="0"/>
                  </a:moveTo>
                  <a:lnTo>
                    <a:pt x="617" y="334"/>
                  </a:lnTo>
                  <a:lnTo>
                    <a:pt x="579" y="400"/>
                  </a:lnTo>
                  <a:lnTo>
                    <a:pt x="0" y="66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115"/>
            <p:cNvSpPr>
              <a:spLocks/>
            </p:cNvSpPr>
            <p:nvPr/>
          </p:nvSpPr>
          <p:spPr bwMode="ltGray">
            <a:xfrm>
              <a:off x="1627" y="1325"/>
              <a:ext cx="592" cy="446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592" y="383"/>
                </a:cxn>
                <a:cxn ang="0">
                  <a:pos x="548" y="446"/>
                </a:cxn>
                <a:cxn ang="0">
                  <a:pos x="0" y="62"/>
                </a:cxn>
                <a:cxn ang="0">
                  <a:pos x="44" y="0"/>
                </a:cxn>
              </a:cxnLst>
              <a:rect l="0" t="0" r="r" b="b"/>
              <a:pathLst>
                <a:path w="592" h="446">
                  <a:moveTo>
                    <a:pt x="44" y="0"/>
                  </a:moveTo>
                  <a:lnTo>
                    <a:pt x="592" y="383"/>
                  </a:lnTo>
                  <a:lnTo>
                    <a:pt x="548" y="446"/>
                  </a:lnTo>
                  <a:lnTo>
                    <a:pt x="0" y="62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116"/>
            <p:cNvSpPr>
              <a:spLocks/>
            </p:cNvSpPr>
            <p:nvPr/>
          </p:nvSpPr>
          <p:spPr bwMode="ltGray">
            <a:xfrm>
              <a:off x="1558" y="1414"/>
              <a:ext cx="562" cy="489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562" y="430"/>
                </a:cxn>
                <a:cxn ang="0">
                  <a:pos x="511" y="489"/>
                </a:cxn>
                <a:cxn ang="0">
                  <a:pos x="0" y="58"/>
                </a:cxn>
                <a:cxn ang="0">
                  <a:pos x="49" y="0"/>
                </a:cxn>
              </a:cxnLst>
              <a:rect l="0" t="0" r="r" b="b"/>
              <a:pathLst>
                <a:path w="562" h="489">
                  <a:moveTo>
                    <a:pt x="49" y="0"/>
                  </a:moveTo>
                  <a:lnTo>
                    <a:pt x="562" y="430"/>
                  </a:lnTo>
                  <a:lnTo>
                    <a:pt x="511" y="489"/>
                  </a:lnTo>
                  <a:lnTo>
                    <a:pt x="0" y="58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117"/>
            <p:cNvSpPr>
              <a:spLocks/>
            </p:cNvSpPr>
            <p:nvPr/>
          </p:nvSpPr>
          <p:spPr bwMode="ltGray">
            <a:xfrm>
              <a:off x="1480" y="1498"/>
              <a:ext cx="529" cy="527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529" y="473"/>
                </a:cxn>
                <a:cxn ang="0">
                  <a:pos x="474" y="527"/>
                </a:cxn>
                <a:cxn ang="0">
                  <a:pos x="0" y="54"/>
                </a:cxn>
                <a:cxn ang="0">
                  <a:pos x="56" y="0"/>
                </a:cxn>
              </a:cxnLst>
              <a:rect l="0" t="0" r="r" b="b"/>
              <a:pathLst>
                <a:path w="529" h="527">
                  <a:moveTo>
                    <a:pt x="56" y="0"/>
                  </a:moveTo>
                  <a:lnTo>
                    <a:pt x="529" y="473"/>
                  </a:lnTo>
                  <a:lnTo>
                    <a:pt x="474" y="527"/>
                  </a:lnTo>
                  <a:lnTo>
                    <a:pt x="0" y="54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118"/>
            <p:cNvSpPr>
              <a:spLocks/>
            </p:cNvSpPr>
            <p:nvPr/>
          </p:nvSpPr>
          <p:spPr bwMode="ltGray">
            <a:xfrm>
              <a:off x="1397" y="1574"/>
              <a:ext cx="490" cy="562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490" y="513"/>
                </a:cxn>
                <a:cxn ang="0">
                  <a:pos x="430" y="562"/>
                </a:cxn>
                <a:cxn ang="0">
                  <a:pos x="0" y="51"/>
                </a:cxn>
                <a:cxn ang="0">
                  <a:pos x="59" y="0"/>
                </a:cxn>
              </a:cxnLst>
              <a:rect l="0" t="0" r="r" b="b"/>
              <a:pathLst>
                <a:path w="490" h="562">
                  <a:moveTo>
                    <a:pt x="59" y="0"/>
                  </a:moveTo>
                  <a:lnTo>
                    <a:pt x="490" y="513"/>
                  </a:lnTo>
                  <a:lnTo>
                    <a:pt x="430" y="562"/>
                  </a:lnTo>
                  <a:lnTo>
                    <a:pt x="0" y="51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119"/>
            <p:cNvSpPr>
              <a:spLocks/>
            </p:cNvSpPr>
            <p:nvPr/>
          </p:nvSpPr>
          <p:spPr bwMode="ltGray">
            <a:xfrm>
              <a:off x="1308" y="1644"/>
              <a:ext cx="446" cy="593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446" y="548"/>
                </a:cxn>
                <a:cxn ang="0">
                  <a:pos x="384" y="593"/>
                </a:cxn>
                <a:cxn ang="0">
                  <a:pos x="0" y="45"/>
                </a:cxn>
                <a:cxn ang="0">
                  <a:pos x="64" y="0"/>
                </a:cxn>
              </a:cxnLst>
              <a:rect l="0" t="0" r="r" b="b"/>
              <a:pathLst>
                <a:path w="446" h="593">
                  <a:moveTo>
                    <a:pt x="64" y="0"/>
                  </a:moveTo>
                  <a:lnTo>
                    <a:pt x="446" y="548"/>
                  </a:lnTo>
                  <a:lnTo>
                    <a:pt x="384" y="593"/>
                  </a:lnTo>
                  <a:lnTo>
                    <a:pt x="0" y="45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120"/>
            <p:cNvSpPr>
              <a:spLocks/>
            </p:cNvSpPr>
            <p:nvPr/>
          </p:nvSpPr>
          <p:spPr bwMode="ltGray">
            <a:xfrm>
              <a:off x="1214" y="1707"/>
              <a:ext cx="401" cy="618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401" y="579"/>
                </a:cxn>
                <a:cxn ang="0">
                  <a:pos x="334" y="618"/>
                </a:cxn>
                <a:cxn ang="0">
                  <a:pos x="0" y="38"/>
                </a:cxn>
                <a:cxn ang="0">
                  <a:pos x="66" y="0"/>
                </a:cxn>
              </a:cxnLst>
              <a:rect l="0" t="0" r="r" b="b"/>
              <a:pathLst>
                <a:path w="401" h="618">
                  <a:moveTo>
                    <a:pt x="66" y="0"/>
                  </a:moveTo>
                  <a:lnTo>
                    <a:pt x="401" y="579"/>
                  </a:lnTo>
                  <a:lnTo>
                    <a:pt x="334" y="618"/>
                  </a:lnTo>
                  <a:lnTo>
                    <a:pt x="0" y="38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121"/>
            <p:cNvSpPr>
              <a:spLocks/>
            </p:cNvSpPr>
            <p:nvPr/>
          </p:nvSpPr>
          <p:spPr bwMode="ltGray">
            <a:xfrm>
              <a:off x="1115" y="1760"/>
              <a:ext cx="353" cy="640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353" y="607"/>
                </a:cxn>
                <a:cxn ang="0">
                  <a:pos x="282" y="640"/>
                </a:cxn>
                <a:cxn ang="0">
                  <a:pos x="0" y="33"/>
                </a:cxn>
                <a:cxn ang="0">
                  <a:pos x="69" y="0"/>
                </a:cxn>
              </a:cxnLst>
              <a:rect l="0" t="0" r="r" b="b"/>
              <a:pathLst>
                <a:path w="353" h="640">
                  <a:moveTo>
                    <a:pt x="69" y="0"/>
                  </a:moveTo>
                  <a:lnTo>
                    <a:pt x="353" y="607"/>
                  </a:lnTo>
                  <a:lnTo>
                    <a:pt x="282" y="640"/>
                  </a:lnTo>
                  <a:lnTo>
                    <a:pt x="0" y="33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122"/>
            <p:cNvSpPr>
              <a:spLocks/>
            </p:cNvSpPr>
            <p:nvPr/>
          </p:nvSpPr>
          <p:spPr bwMode="ltGray">
            <a:xfrm>
              <a:off x="1012" y="1806"/>
              <a:ext cx="301" cy="656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301" y="629"/>
                </a:cxn>
                <a:cxn ang="0">
                  <a:pos x="228" y="656"/>
                </a:cxn>
                <a:cxn ang="0">
                  <a:pos x="0" y="27"/>
                </a:cxn>
                <a:cxn ang="0">
                  <a:pos x="72" y="0"/>
                </a:cxn>
              </a:cxnLst>
              <a:rect l="0" t="0" r="r" b="b"/>
              <a:pathLst>
                <a:path w="301" h="656">
                  <a:moveTo>
                    <a:pt x="72" y="0"/>
                  </a:moveTo>
                  <a:lnTo>
                    <a:pt x="301" y="629"/>
                  </a:lnTo>
                  <a:lnTo>
                    <a:pt x="228" y="656"/>
                  </a:lnTo>
                  <a:lnTo>
                    <a:pt x="0" y="27"/>
                  </a:lnTo>
                  <a:lnTo>
                    <a:pt x="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123"/>
            <p:cNvSpPr>
              <a:spLocks/>
            </p:cNvSpPr>
            <p:nvPr/>
          </p:nvSpPr>
          <p:spPr bwMode="ltGray">
            <a:xfrm>
              <a:off x="906" y="1844"/>
              <a:ext cx="248" cy="666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248" y="646"/>
                </a:cxn>
                <a:cxn ang="0">
                  <a:pos x="173" y="666"/>
                </a:cxn>
                <a:cxn ang="0">
                  <a:pos x="0" y="18"/>
                </a:cxn>
                <a:cxn ang="0">
                  <a:pos x="74" y="0"/>
                </a:cxn>
              </a:cxnLst>
              <a:rect l="0" t="0" r="r" b="b"/>
              <a:pathLst>
                <a:path w="248" h="666">
                  <a:moveTo>
                    <a:pt x="74" y="0"/>
                  </a:moveTo>
                  <a:lnTo>
                    <a:pt x="248" y="646"/>
                  </a:lnTo>
                  <a:lnTo>
                    <a:pt x="173" y="666"/>
                  </a:lnTo>
                  <a:lnTo>
                    <a:pt x="0" y="18"/>
                  </a:lnTo>
                  <a:lnTo>
                    <a:pt x="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124"/>
            <p:cNvSpPr>
              <a:spLocks/>
            </p:cNvSpPr>
            <p:nvPr/>
          </p:nvSpPr>
          <p:spPr bwMode="ltGray">
            <a:xfrm>
              <a:off x="798" y="1870"/>
              <a:ext cx="192" cy="673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192" y="660"/>
                </a:cxn>
                <a:cxn ang="0">
                  <a:pos x="116" y="673"/>
                </a:cxn>
                <a:cxn ang="0">
                  <a:pos x="0" y="13"/>
                </a:cxn>
                <a:cxn ang="0">
                  <a:pos x="76" y="0"/>
                </a:cxn>
              </a:cxnLst>
              <a:rect l="0" t="0" r="r" b="b"/>
              <a:pathLst>
                <a:path w="192" h="673">
                  <a:moveTo>
                    <a:pt x="76" y="0"/>
                  </a:moveTo>
                  <a:lnTo>
                    <a:pt x="192" y="660"/>
                  </a:lnTo>
                  <a:lnTo>
                    <a:pt x="116" y="673"/>
                  </a:lnTo>
                  <a:lnTo>
                    <a:pt x="0" y="13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125"/>
            <p:cNvSpPr>
              <a:spLocks/>
            </p:cNvSpPr>
            <p:nvPr/>
          </p:nvSpPr>
          <p:spPr bwMode="ltGray">
            <a:xfrm>
              <a:off x="688" y="1888"/>
              <a:ext cx="136" cy="673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36" y="667"/>
                </a:cxn>
                <a:cxn ang="0">
                  <a:pos x="58" y="673"/>
                </a:cxn>
                <a:cxn ang="0">
                  <a:pos x="0" y="7"/>
                </a:cxn>
                <a:cxn ang="0">
                  <a:pos x="77" y="0"/>
                </a:cxn>
              </a:cxnLst>
              <a:rect l="0" t="0" r="r" b="b"/>
              <a:pathLst>
                <a:path w="136" h="673">
                  <a:moveTo>
                    <a:pt x="77" y="0"/>
                  </a:moveTo>
                  <a:lnTo>
                    <a:pt x="136" y="667"/>
                  </a:lnTo>
                  <a:lnTo>
                    <a:pt x="58" y="673"/>
                  </a:lnTo>
                  <a:lnTo>
                    <a:pt x="0" y="7"/>
                  </a:lnTo>
                  <a:lnTo>
                    <a:pt x="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126"/>
            <p:cNvSpPr>
              <a:spLocks noChangeArrowheads="1"/>
            </p:cNvSpPr>
            <p:nvPr/>
          </p:nvSpPr>
          <p:spPr bwMode="ltGray">
            <a:xfrm>
              <a:off x="578" y="1896"/>
              <a:ext cx="77" cy="670"/>
            </a:xfrm>
            <a:prstGeom prst="rect">
              <a:avLst/>
            </a:prstGeom>
            <a:grp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27"/>
            <p:cNvSpPr>
              <a:spLocks/>
            </p:cNvSpPr>
            <p:nvPr/>
          </p:nvSpPr>
          <p:spPr bwMode="ltGray">
            <a:xfrm>
              <a:off x="410" y="1889"/>
              <a:ext cx="135" cy="67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35" y="7"/>
                </a:cxn>
                <a:cxn ang="0">
                  <a:pos x="76" y="673"/>
                </a:cxn>
                <a:cxn ang="0">
                  <a:pos x="0" y="666"/>
                </a:cxn>
                <a:cxn ang="0">
                  <a:pos x="59" y="0"/>
                </a:cxn>
              </a:cxnLst>
              <a:rect l="0" t="0" r="r" b="b"/>
              <a:pathLst>
                <a:path w="135" h="673">
                  <a:moveTo>
                    <a:pt x="59" y="0"/>
                  </a:moveTo>
                  <a:lnTo>
                    <a:pt x="135" y="7"/>
                  </a:lnTo>
                  <a:lnTo>
                    <a:pt x="76" y="673"/>
                  </a:lnTo>
                  <a:lnTo>
                    <a:pt x="0" y="666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28"/>
            <p:cNvSpPr>
              <a:spLocks/>
            </p:cNvSpPr>
            <p:nvPr/>
          </p:nvSpPr>
          <p:spPr bwMode="ltGray">
            <a:xfrm>
              <a:off x="243" y="1872"/>
              <a:ext cx="192" cy="672"/>
            </a:xfrm>
            <a:custGeom>
              <a:avLst/>
              <a:gdLst/>
              <a:ahLst/>
              <a:cxnLst>
                <a:cxn ang="0">
                  <a:pos x="117" y="0"/>
                </a:cxn>
                <a:cxn ang="0">
                  <a:pos x="192" y="13"/>
                </a:cxn>
                <a:cxn ang="0">
                  <a:pos x="76" y="672"/>
                </a:cxn>
                <a:cxn ang="0">
                  <a:pos x="0" y="659"/>
                </a:cxn>
                <a:cxn ang="0">
                  <a:pos x="117" y="0"/>
                </a:cxn>
              </a:cxnLst>
              <a:rect l="0" t="0" r="r" b="b"/>
              <a:pathLst>
                <a:path w="192" h="672">
                  <a:moveTo>
                    <a:pt x="117" y="0"/>
                  </a:moveTo>
                  <a:lnTo>
                    <a:pt x="192" y="13"/>
                  </a:lnTo>
                  <a:lnTo>
                    <a:pt x="76" y="672"/>
                  </a:lnTo>
                  <a:lnTo>
                    <a:pt x="0" y="659"/>
                  </a:lnTo>
                  <a:lnTo>
                    <a:pt x="1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29"/>
            <p:cNvSpPr>
              <a:spLocks/>
            </p:cNvSpPr>
            <p:nvPr/>
          </p:nvSpPr>
          <p:spPr bwMode="ltGray">
            <a:xfrm>
              <a:off x="80" y="1845"/>
              <a:ext cx="247" cy="666"/>
            </a:xfrm>
            <a:custGeom>
              <a:avLst/>
              <a:gdLst/>
              <a:ahLst/>
              <a:cxnLst>
                <a:cxn ang="0">
                  <a:pos x="172" y="0"/>
                </a:cxn>
                <a:cxn ang="0">
                  <a:pos x="247" y="20"/>
                </a:cxn>
                <a:cxn ang="0">
                  <a:pos x="74" y="666"/>
                </a:cxn>
                <a:cxn ang="0">
                  <a:pos x="0" y="646"/>
                </a:cxn>
                <a:cxn ang="0">
                  <a:pos x="172" y="0"/>
                </a:cxn>
              </a:cxnLst>
              <a:rect l="0" t="0" r="r" b="b"/>
              <a:pathLst>
                <a:path w="247" h="666">
                  <a:moveTo>
                    <a:pt x="172" y="0"/>
                  </a:moveTo>
                  <a:lnTo>
                    <a:pt x="247" y="20"/>
                  </a:lnTo>
                  <a:lnTo>
                    <a:pt x="74" y="666"/>
                  </a:lnTo>
                  <a:lnTo>
                    <a:pt x="0" y="646"/>
                  </a:lnTo>
                  <a:lnTo>
                    <a:pt x="1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30"/>
            <p:cNvSpPr>
              <a:spLocks/>
            </p:cNvSpPr>
            <p:nvPr/>
          </p:nvSpPr>
          <p:spPr bwMode="ltGray">
            <a:xfrm>
              <a:off x="-80" y="1808"/>
              <a:ext cx="301" cy="656"/>
            </a:xfrm>
            <a:custGeom>
              <a:avLst/>
              <a:gdLst/>
              <a:ahLst/>
              <a:cxnLst>
                <a:cxn ang="0">
                  <a:pos x="229" y="0"/>
                </a:cxn>
                <a:cxn ang="0">
                  <a:pos x="301" y="27"/>
                </a:cxn>
                <a:cxn ang="0">
                  <a:pos x="72" y="656"/>
                </a:cxn>
                <a:cxn ang="0">
                  <a:pos x="0" y="629"/>
                </a:cxn>
                <a:cxn ang="0">
                  <a:pos x="229" y="0"/>
                </a:cxn>
              </a:cxnLst>
              <a:rect l="0" t="0" r="r" b="b"/>
              <a:pathLst>
                <a:path w="301" h="656">
                  <a:moveTo>
                    <a:pt x="229" y="0"/>
                  </a:moveTo>
                  <a:lnTo>
                    <a:pt x="301" y="27"/>
                  </a:lnTo>
                  <a:lnTo>
                    <a:pt x="72" y="656"/>
                  </a:lnTo>
                  <a:lnTo>
                    <a:pt x="0" y="629"/>
                  </a:lnTo>
                  <a:lnTo>
                    <a:pt x="2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31"/>
            <p:cNvSpPr>
              <a:spLocks/>
            </p:cNvSpPr>
            <p:nvPr/>
          </p:nvSpPr>
          <p:spPr bwMode="ltGray">
            <a:xfrm>
              <a:off x="-42" y="1764"/>
              <a:ext cx="160" cy="377"/>
            </a:xfrm>
            <a:custGeom>
              <a:avLst/>
              <a:gdLst>
                <a:gd name="connsiteX0" fmla="*/ 283 w 353"/>
                <a:gd name="connsiteY0" fmla="*/ 0 h 639"/>
                <a:gd name="connsiteX1" fmla="*/ 353 w 353"/>
                <a:gd name="connsiteY1" fmla="*/ 33 h 639"/>
                <a:gd name="connsiteX2" fmla="*/ 70 w 353"/>
                <a:gd name="connsiteY2" fmla="*/ 639 h 639"/>
                <a:gd name="connsiteX3" fmla="*/ 0 w 353"/>
                <a:gd name="connsiteY3" fmla="*/ 606 h 639"/>
                <a:gd name="connsiteX4" fmla="*/ 193 w 353"/>
                <a:gd name="connsiteY4" fmla="*/ 193 h 639"/>
                <a:gd name="connsiteX5" fmla="*/ 283 w 353"/>
                <a:gd name="connsiteY5" fmla="*/ 0 h 639"/>
                <a:gd name="connsiteX0" fmla="*/ 283 w 353"/>
                <a:gd name="connsiteY0" fmla="*/ 0 h 639"/>
                <a:gd name="connsiteX1" fmla="*/ 353 w 353"/>
                <a:gd name="connsiteY1" fmla="*/ 33 h 639"/>
                <a:gd name="connsiteX2" fmla="*/ 193 w 353"/>
                <a:gd name="connsiteY2" fmla="*/ 377 h 639"/>
                <a:gd name="connsiteX3" fmla="*/ 70 w 353"/>
                <a:gd name="connsiteY3" fmla="*/ 639 h 639"/>
                <a:gd name="connsiteX4" fmla="*/ 0 w 353"/>
                <a:gd name="connsiteY4" fmla="*/ 606 h 639"/>
                <a:gd name="connsiteX5" fmla="*/ 193 w 353"/>
                <a:gd name="connsiteY5" fmla="*/ 193 h 639"/>
                <a:gd name="connsiteX6" fmla="*/ 283 w 353"/>
                <a:gd name="connsiteY6" fmla="*/ 0 h 639"/>
                <a:gd name="connsiteX0" fmla="*/ 283 w 353"/>
                <a:gd name="connsiteY0" fmla="*/ 0 h 606"/>
                <a:gd name="connsiteX1" fmla="*/ 353 w 353"/>
                <a:gd name="connsiteY1" fmla="*/ 33 h 606"/>
                <a:gd name="connsiteX2" fmla="*/ 193 w 353"/>
                <a:gd name="connsiteY2" fmla="*/ 377 h 606"/>
                <a:gd name="connsiteX3" fmla="*/ 0 w 353"/>
                <a:gd name="connsiteY3" fmla="*/ 606 h 606"/>
                <a:gd name="connsiteX4" fmla="*/ 193 w 353"/>
                <a:gd name="connsiteY4" fmla="*/ 193 h 606"/>
                <a:gd name="connsiteX5" fmla="*/ 283 w 353"/>
                <a:gd name="connsiteY5" fmla="*/ 0 h 606"/>
                <a:gd name="connsiteX0" fmla="*/ 90 w 160"/>
                <a:gd name="connsiteY0" fmla="*/ 0 h 377"/>
                <a:gd name="connsiteX1" fmla="*/ 160 w 160"/>
                <a:gd name="connsiteY1" fmla="*/ 33 h 377"/>
                <a:gd name="connsiteX2" fmla="*/ 0 w 160"/>
                <a:gd name="connsiteY2" fmla="*/ 377 h 377"/>
                <a:gd name="connsiteX3" fmla="*/ 0 w 160"/>
                <a:gd name="connsiteY3" fmla="*/ 193 h 377"/>
                <a:gd name="connsiteX4" fmla="*/ 90 w 160"/>
                <a:gd name="connsiteY4" fmla="*/ 0 h 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" h="377">
                  <a:moveTo>
                    <a:pt x="90" y="0"/>
                  </a:moveTo>
                  <a:lnTo>
                    <a:pt x="160" y="33"/>
                  </a:lnTo>
                  <a:cubicBezTo>
                    <a:pt x="107" y="148"/>
                    <a:pt x="53" y="262"/>
                    <a:pt x="0" y="377"/>
                  </a:cubicBezTo>
                  <a:lnTo>
                    <a:pt x="0" y="193"/>
                  </a:lnTo>
                  <a:cubicBezTo>
                    <a:pt x="30" y="129"/>
                    <a:pt x="60" y="64"/>
                    <a:pt x="9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32"/>
            <p:cNvSpPr>
              <a:spLocks/>
            </p:cNvSpPr>
            <p:nvPr/>
          </p:nvSpPr>
          <p:spPr bwMode="ltGray">
            <a:xfrm>
              <a:off x="-42" y="1714"/>
              <a:ext cx="60" cy="136"/>
            </a:xfrm>
            <a:custGeom>
              <a:avLst/>
              <a:gdLst>
                <a:gd name="connsiteX0" fmla="*/ 334 w 400"/>
                <a:gd name="connsiteY0" fmla="*/ 96 h 714"/>
                <a:gd name="connsiteX1" fmla="*/ 400 w 400"/>
                <a:gd name="connsiteY1" fmla="*/ 135 h 714"/>
                <a:gd name="connsiteX2" fmla="*/ 66 w 400"/>
                <a:gd name="connsiteY2" fmla="*/ 714 h 714"/>
                <a:gd name="connsiteX3" fmla="*/ 0 w 400"/>
                <a:gd name="connsiteY3" fmla="*/ 676 h 714"/>
                <a:gd name="connsiteX4" fmla="*/ 334 w 400"/>
                <a:gd name="connsiteY4" fmla="*/ 96 h 714"/>
                <a:gd name="connsiteX5" fmla="*/ 341 w 400"/>
                <a:gd name="connsiteY5" fmla="*/ 100 h 714"/>
                <a:gd name="connsiteX0" fmla="*/ 334 w 400"/>
                <a:gd name="connsiteY0" fmla="*/ 96 h 714"/>
                <a:gd name="connsiteX1" fmla="*/ 400 w 400"/>
                <a:gd name="connsiteY1" fmla="*/ 135 h 714"/>
                <a:gd name="connsiteX2" fmla="*/ 340 w 400"/>
                <a:gd name="connsiteY2" fmla="*/ 236 h 714"/>
                <a:gd name="connsiteX3" fmla="*/ 66 w 400"/>
                <a:gd name="connsiteY3" fmla="*/ 714 h 714"/>
                <a:gd name="connsiteX4" fmla="*/ 0 w 400"/>
                <a:gd name="connsiteY4" fmla="*/ 676 h 714"/>
                <a:gd name="connsiteX5" fmla="*/ 334 w 400"/>
                <a:gd name="connsiteY5" fmla="*/ 96 h 714"/>
                <a:gd name="connsiteX6" fmla="*/ 341 w 400"/>
                <a:gd name="connsiteY6" fmla="*/ 100 h 714"/>
                <a:gd name="connsiteX7" fmla="*/ 334 w 400"/>
                <a:gd name="connsiteY7" fmla="*/ 96 h 714"/>
                <a:gd name="connsiteX0" fmla="*/ 341 w 400"/>
                <a:gd name="connsiteY0" fmla="*/ 100 h 714"/>
                <a:gd name="connsiteX1" fmla="*/ 400 w 400"/>
                <a:gd name="connsiteY1" fmla="*/ 135 h 714"/>
                <a:gd name="connsiteX2" fmla="*/ 340 w 400"/>
                <a:gd name="connsiteY2" fmla="*/ 236 h 714"/>
                <a:gd name="connsiteX3" fmla="*/ 66 w 400"/>
                <a:gd name="connsiteY3" fmla="*/ 714 h 714"/>
                <a:gd name="connsiteX4" fmla="*/ 0 w 400"/>
                <a:gd name="connsiteY4" fmla="*/ 676 h 714"/>
                <a:gd name="connsiteX5" fmla="*/ 334 w 400"/>
                <a:gd name="connsiteY5" fmla="*/ 96 h 714"/>
                <a:gd name="connsiteX6" fmla="*/ 341 w 400"/>
                <a:gd name="connsiteY6" fmla="*/ 100 h 714"/>
                <a:gd name="connsiteX0" fmla="*/ 341 w 400"/>
                <a:gd name="connsiteY0" fmla="*/ 0 h 614"/>
                <a:gd name="connsiteX1" fmla="*/ 400 w 400"/>
                <a:gd name="connsiteY1" fmla="*/ 35 h 614"/>
                <a:gd name="connsiteX2" fmla="*/ 340 w 400"/>
                <a:gd name="connsiteY2" fmla="*/ 136 h 614"/>
                <a:gd name="connsiteX3" fmla="*/ 66 w 400"/>
                <a:gd name="connsiteY3" fmla="*/ 614 h 614"/>
                <a:gd name="connsiteX4" fmla="*/ 0 w 400"/>
                <a:gd name="connsiteY4" fmla="*/ 576 h 614"/>
                <a:gd name="connsiteX5" fmla="*/ 341 w 400"/>
                <a:gd name="connsiteY5" fmla="*/ 0 h 614"/>
                <a:gd name="connsiteX0" fmla="*/ 341 w 400"/>
                <a:gd name="connsiteY0" fmla="*/ 0 h 614"/>
                <a:gd name="connsiteX1" fmla="*/ 400 w 400"/>
                <a:gd name="connsiteY1" fmla="*/ 35 h 614"/>
                <a:gd name="connsiteX2" fmla="*/ 340 w 400"/>
                <a:gd name="connsiteY2" fmla="*/ 136 h 614"/>
                <a:gd name="connsiteX3" fmla="*/ 66 w 400"/>
                <a:gd name="connsiteY3" fmla="*/ 614 h 614"/>
                <a:gd name="connsiteX4" fmla="*/ 0 w 400"/>
                <a:gd name="connsiteY4" fmla="*/ 576 h 614"/>
                <a:gd name="connsiteX5" fmla="*/ 341 w 400"/>
                <a:gd name="connsiteY5" fmla="*/ 0 h 614"/>
                <a:gd name="connsiteX0" fmla="*/ 275 w 334"/>
                <a:gd name="connsiteY0" fmla="*/ 0 h 614"/>
                <a:gd name="connsiteX1" fmla="*/ 334 w 334"/>
                <a:gd name="connsiteY1" fmla="*/ 35 h 614"/>
                <a:gd name="connsiteX2" fmla="*/ 274 w 334"/>
                <a:gd name="connsiteY2" fmla="*/ 136 h 614"/>
                <a:gd name="connsiteX3" fmla="*/ 0 w 334"/>
                <a:gd name="connsiteY3" fmla="*/ 614 h 614"/>
                <a:gd name="connsiteX4" fmla="*/ 275 w 334"/>
                <a:gd name="connsiteY4" fmla="*/ 0 h 614"/>
                <a:gd name="connsiteX0" fmla="*/ 1 w 60"/>
                <a:gd name="connsiteY0" fmla="*/ 0 h 136"/>
                <a:gd name="connsiteX1" fmla="*/ 60 w 60"/>
                <a:gd name="connsiteY1" fmla="*/ 35 h 136"/>
                <a:gd name="connsiteX2" fmla="*/ 0 w 60"/>
                <a:gd name="connsiteY2" fmla="*/ 136 h 136"/>
                <a:gd name="connsiteX3" fmla="*/ 1 w 60"/>
                <a:gd name="connsiteY3" fmla="*/ 0 h 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" h="136">
                  <a:moveTo>
                    <a:pt x="1" y="0"/>
                  </a:moveTo>
                  <a:lnTo>
                    <a:pt x="60" y="35"/>
                  </a:lnTo>
                  <a:cubicBezTo>
                    <a:pt x="40" y="69"/>
                    <a:pt x="20" y="102"/>
                    <a:pt x="0" y="136"/>
                  </a:cubicBezTo>
                  <a:cubicBezTo>
                    <a:pt x="0" y="91"/>
                    <a:pt x="1" y="45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216152" y="0"/>
            <a:ext cx="7470648" cy="987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457200" y="1188720"/>
            <a:ext cx="8229600" cy="4907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8056" y="6364224"/>
            <a:ext cx="2185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BE4573E-F6AE-47E8-A5D7-4BCB2A2DFF86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0048" y="6364224"/>
            <a:ext cx="53126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4152" y="6364224"/>
            <a:ext cx="612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 cap="none" spc="0">
          <a:ln w="18415" cmpd="sng">
            <a:noFill/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>
            <a:lumMod val="60000"/>
            <a:lumOff val="40000"/>
          </a:schemeClr>
        </a:buClr>
        <a:buSzPct val="80000"/>
        <a:buFont typeface="Wingdings 2" pitchFamily="18" charset="2"/>
        <a:buChar char="¤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3">
            <a:lumMod val="60000"/>
            <a:lumOff val="40000"/>
          </a:schemeClr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4">
            <a:lumMod val="60000"/>
            <a:lumOff val="40000"/>
          </a:schemeClr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6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54;&#1073;&#1097;&#1080;&#1077;%20&#1076;&#1086;&#1082;&#1091;&#1084;&#1077;&#1085;&#1090;&#1099;\&#1052;&#1054;&#1025;\&#1055;&#1056;&#1045;&#1047;&#1045;&#1053;&#1058;&#1040;&#1062;&#1048;&#1048;%20-%20&#1054;&#1082;&#1088;&#1091;&#1078;&#1072;&#1102;&#1097;&#1080;&#1081;%20&#1084;&#1080;&#1088;\35.&#1043;&#1044;&#1045;%20&#1047;&#1048;&#1052;&#1059;&#1070;&#1058;%20&#1055;&#1058;&#1048;&#1062;&#1067;\&#1089;&#1082;&#1074;&#1086;&#1088;&#1077;&#1094;.wav" TargetMode="Externa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club-edu.tambov.ru/vjpusk/vjp132/rabot/16/images/savrasov_3.jpg" TargetMode="External"/><Relationship Id="rId4" Type="http://schemas.openxmlformats.org/officeDocument/2006/relationships/hyperlink" Target="http://isaak-levitan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 descr="GE-MNBLU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0070C0">
                <a:tint val="45000"/>
                <a:satMod val="400000"/>
              </a:srgbClr>
            </a:duotone>
            <a:lum bright="20000"/>
          </a:blip>
          <a:srcRect/>
          <a:stretch>
            <a:fillRect/>
          </a:stretch>
        </p:blipFill>
        <p:spPr bwMode="auto">
          <a:xfrm>
            <a:off x="7775575" y="0"/>
            <a:ext cx="13684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0100" y="857232"/>
            <a:ext cx="7239026" cy="386791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Изложение </a:t>
            </a:r>
            <a:b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66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Прощальная песенка</a:t>
            </a:r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endParaRPr lang="ru-RU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177" name="Подзаголовок 13"/>
          <p:cNvSpPr>
            <a:spLocks noGrp="1"/>
          </p:cNvSpPr>
          <p:nvPr>
            <p:ph type="subTitle" idx="1"/>
          </p:nvPr>
        </p:nvSpPr>
        <p:spPr>
          <a:xfrm>
            <a:off x="1428750" y="5286375"/>
            <a:ext cx="6400800" cy="928688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chemeClr val="tx1"/>
                </a:solidFill>
              </a:rPr>
              <a:t>Презентацию подготовила Датская Н..М</a:t>
            </a:r>
            <a:r>
              <a:rPr lang="ru-RU" smtClean="0">
                <a:solidFill>
                  <a:schemeClr val="tx1"/>
                </a:solidFill>
              </a:rPr>
              <a:t>. </a:t>
            </a:r>
            <a:r>
              <a:rPr lang="ru-RU" smtClean="0">
                <a:solidFill>
                  <a:schemeClr val="tx1"/>
                </a:solidFill>
              </a:rPr>
              <a:t>2010 г.</a:t>
            </a:r>
            <a:endParaRPr lang="ru-RU" dirty="0" smtClean="0">
              <a:solidFill>
                <a:schemeClr val="tx1"/>
              </a:solidFill>
            </a:endParaRPr>
          </a:p>
          <a:p>
            <a:pPr algn="ctr" eaLnBrk="1" hangingPunct="1"/>
            <a:r>
              <a:rPr lang="ru-RU" dirty="0" smtClean="0"/>
              <a:t>г. Краснодар</a:t>
            </a:r>
            <a:endParaRPr lang="ru-RU" dirty="0" smtClean="0">
              <a:solidFill>
                <a:schemeClr val="tx1"/>
              </a:solidFill>
            </a:endParaRPr>
          </a:p>
        </p:txBody>
      </p:sp>
      <p:pic>
        <p:nvPicPr>
          <p:cNvPr id="2056" name="Picture 8" descr="GE-MNBLU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0070C0">
                <a:tint val="45000"/>
                <a:satMod val="400000"/>
              </a:srgbClr>
            </a:duotone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133191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125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714412" y="0"/>
            <a:ext cx="628654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Рабочий стол\Презентации\Муравей Вопросик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4572008"/>
            <a:ext cx="1408113" cy="2139950"/>
          </a:xfrm>
          <a:prstGeom prst="rect">
            <a:avLst/>
          </a:prstGeom>
          <a:noFill/>
        </p:spPr>
      </p:pic>
      <p:sp>
        <p:nvSpPr>
          <p:cNvPr id="3" name="Выноска-облако 2"/>
          <p:cNvSpPr/>
          <p:nvPr/>
        </p:nvSpPr>
        <p:spPr>
          <a:xfrm>
            <a:off x="3571868" y="785794"/>
            <a:ext cx="5429288" cy="1500198"/>
          </a:xfrm>
          <a:prstGeom prst="cloudCallout">
            <a:avLst>
              <a:gd name="adj1" fmla="val 23817"/>
              <a:gd name="adj2" fmla="val 17832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Он прилетает каждый год 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Туда, где птичий домик ждет.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5298" name="Picture 2" descr="Картинка 23 из 539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14282" y="2714620"/>
            <a:ext cx="5472425" cy="39528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Картинка 2 из 539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6862289"/>
          </a:xfrm>
          <a:prstGeom prst="rect">
            <a:avLst/>
          </a:prstGeom>
          <a:noFill/>
        </p:spPr>
      </p:pic>
      <p:sp>
        <p:nvSpPr>
          <p:cNvPr id="3" name="Облако 2"/>
          <p:cNvSpPr/>
          <p:nvPr/>
        </p:nvSpPr>
        <p:spPr>
          <a:xfrm>
            <a:off x="6286512" y="142852"/>
            <a:ext cx="2714644" cy="1000132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скворец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4" name="скворец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715404" y="642939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7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470648" cy="9875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Орфографическая подготовка.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Безударная гласная.</a:t>
            </a:r>
          </a:p>
          <a:p>
            <a:r>
              <a:rPr lang="ru-RU" dirty="0" smtClean="0"/>
              <a:t>Пор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дела , л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ства , к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чается, скв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речник, подл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тели, скв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рчиха, ск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льзнула, погл</a:t>
            </a:r>
            <a:r>
              <a:rPr lang="ru-RU" dirty="0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дел, ст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р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нам, р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дным, в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сной, д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лёкий.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 Выделите корень. Подчеркните буквы безударных гласных в корне слов.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i="1" dirty="0" smtClean="0">
                <a:solidFill>
                  <a:schemeClr val="bg1"/>
                </a:solidFill>
              </a:rPr>
              <a:t>Подберите проверочные слова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470648" cy="1412776"/>
          </a:xfrm>
        </p:spPr>
        <p:txBody>
          <a:bodyPr>
            <a:normAutofit/>
          </a:bodyPr>
          <a:lstStyle/>
          <a:p>
            <a:r>
              <a:rPr lang="ru-RU" dirty="0" smtClean="0"/>
              <a:t>Орфографическая подготовка.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412776"/>
            <a:ext cx="712879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Глаголы .</a:t>
            </a:r>
          </a:p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Поредела, качается, подлетели, скользнула, поглядел, закончилась, вылетела, прощались , прилетят.</a:t>
            </a:r>
          </a:p>
          <a:p>
            <a:pPr algn="ctr"/>
            <a:endParaRPr lang="ru-RU" sz="2800" dirty="0" smtClean="0">
              <a:solidFill>
                <a:srgbClr val="0070C0"/>
              </a:solidFill>
            </a:endParaRPr>
          </a:p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Наречие. </a:t>
            </a:r>
          </a:p>
          <a:p>
            <a:pPr algn="ctr"/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Сиротливо, вдруг, быстро, тихо, снова, сюда, пора.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i="1" dirty="0" smtClean="0">
                <a:solidFill>
                  <a:schemeClr val="bg1"/>
                </a:solidFill>
              </a:rPr>
              <a:t>Подчеркни в словах буквы, написание которых надо запомнить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</a:p>
          <a:p>
            <a:pPr algn="ctr"/>
            <a:r>
              <a:rPr lang="ru-RU" sz="2800" i="1" dirty="0" smtClean="0">
                <a:solidFill>
                  <a:schemeClr val="bg1"/>
                </a:solidFill>
              </a:rPr>
              <a:t>Выделите орфограммы</a:t>
            </a:r>
            <a:r>
              <a:rPr lang="ru-RU" sz="2800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>
                <a:latin typeface="Arial" pitchFamily="34" charset="0"/>
              </a:rPr>
              <a:t>Чтение текста.(вторичное)</a:t>
            </a:r>
            <a:br>
              <a:rPr lang="ru-RU" dirty="0" smtClean="0">
                <a:latin typeface="Arial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Осень . Поредела на берёзах листва. Сиротливо качается на голой ветке скворечник. Вдруг подлетели два скворца. Скворчиха быстро скользнула в птичий домик . Скворец сел на веточку, поглядел по сторонам и тихо запел . Песня закончилась . Скворушка вылетела из скворечника .Птицы прощались с родным домиком . Весной они снова прилетят сюда . А теперь им пора в далёкий путь .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latin typeface="Arial" pitchFamily="34" charset="0"/>
              </a:rPr>
              <a:t>Написание изложения.</a:t>
            </a:r>
          </a:p>
          <a:p>
            <a:pPr lvl="0"/>
            <a:r>
              <a:rPr lang="ru-RU" dirty="0" smtClean="0">
                <a:latin typeface="Arial" pitchFamily="34" charset="0"/>
              </a:rPr>
              <a:t>Самопроверка.</a:t>
            </a:r>
          </a:p>
          <a:p>
            <a:pPr lvl="0"/>
            <a:r>
              <a:rPr lang="ru-RU" dirty="0" smtClean="0">
                <a:latin typeface="Arial" pitchFamily="34" charset="0"/>
              </a:rPr>
              <a:t>. Анализ учителем.</a:t>
            </a:r>
          </a:p>
          <a:p>
            <a:endParaRPr lang="ru-RU" dirty="0"/>
          </a:p>
        </p:txBody>
      </p:sp>
      <p:pic>
        <p:nvPicPr>
          <p:cNvPr id="6" name="Рисунок 11" descr="4bc963e578f4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514600"/>
            <a:ext cx="5004048" cy="357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g-fotki.yandex.ru/get/19/ka-valentina-48.e/0_1cb0c_747d638b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1321314"/>
            <a:ext cx="6552728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Литература: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Полякова А.В. Русский язык. 4 класс. Москва «Просвещение»2009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Полякова А.В.Методические рекомендации по русскому языку.- Москва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« Просвещение»2009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Полякова А.В. Творческие учебные задания по русскому языку. – М: ЗАО ЦОР.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4" descr="книга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4941888"/>
            <a:ext cx="1752600" cy="144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87624" y="2996952"/>
            <a:ext cx="635798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/>
              <a:t>В презентации использованы материалы сайта </a:t>
            </a:r>
            <a:r>
              <a:rPr lang="en-US" dirty="0" smtClean="0"/>
              <a:t>wikipedia.org/</a:t>
            </a:r>
            <a:endParaRPr lang="en-GB" dirty="0" smtClean="0">
              <a:solidFill>
                <a:schemeClr val="tx2"/>
              </a:solidFill>
              <a:latin typeface="Verdana" pitchFamily="34" charset="0"/>
              <a:hlinkClick r:id="rId4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800" dirty="0" smtClean="0">
              <a:solidFill>
                <a:schemeClr val="tx2"/>
              </a:solidFill>
              <a:latin typeface="Verdana" pitchFamily="34" charset="0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600" dirty="0" smtClean="0">
              <a:solidFill>
                <a:schemeClr val="tx2"/>
              </a:solidFill>
              <a:latin typeface="Verdana" pitchFamily="34" charset="0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dirty="0" smtClean="0">
              <a:solidFill>
                <a:schemeClr val="tx2"/>
              </a:solidFill>
              <a:latin typeface="Verdana" pitchFamily="34" charset="0"/>
              <a:hlinkClick r:id="rId5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600" dirty="0" smtClean="0">
              <a:solidFill>
                <a:schemeClr val="tx2"/>
              </a:solidFill>
              <a:latin typeface="Verdana" pitchFamily="34" charset="0"/>
              <a:hlinkClick r:id="rId5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95288" y="404813"/>
            <a:ext cx="8064500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r>
              <a:rPr lang="ru-RU" sz="2800" b="1"/>
              <a:t>Листья с веток опадают. </a:t>
            </a:r>
            <a:br>
              <a:rPr lang="ru-RU" sz="2800" b="1"/>
            </a:br>
            <a:r>
              <a:rPr lang="ru-RU" sz="2800" b="1"/>
              <a:t>               Лить дожди не устают. </a:t>
            </a:r>
            <a:br>
              <a:rPr lang="ru-RU" sz="2800" b="1"/>
            </a:br>
            <a:r>
              <a:rPr lang="ru-RU" sz="2800" b="1"/>
              <a:t>                        Улетают птичьи стаи, </a:t>
            </a:r>
            <a:br>
              <a:rPr lang="ru-RU" sz="2800" b="1"/>
            </a:br>
            <a:r>
              <a:rPr lang="ru-RU" sz="2800" b="1"/>
              <a:t>                                         Направляются на юг. </a:t>
            </a:r>
            <a:br>
              <a:rPr lang="ru-RU" sz="2800" b="1"/>
            </a:br>
            <a:endParaRPr lang="ru-RU" sz="2800" b="1"/>
          </a:p>
        </p:txBody>
      </p:sp>
      <p:pic>
        <p:nvPicPr>
          <p:cNvPr id="4099" name="Picture 5" descr="7h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63" y="4857750"/>
            <a:ext cx="11049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7h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0" y="2571750"/>
            <a:ext cx="11049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7" descr="7h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0" y="3071813"/>
            <a:ext cx="11049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8" descr="7h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3284538"/>
            <a:ext cx="11049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7h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205038"/>
            <a:ext cx="11049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0" descr="7h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0" y="4214813"/>
            <a:ext cx="11049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1" descr="7h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2214563"/>
            <a:ext cx="11049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2" descr="prir73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825" y="476250"/>
            <a:ext cx="129540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876800" y="171450"/>
            <a:ext cx="4267200" cy="2057400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Загнутый угол 5"/>
          <p:cNvSpPr/>
          <p:nvPr/>
        </p:nvSpPr>
        <p:spPr>
          <a:xfrm>
            <a:off x="611560" y="332656"/>
            <a:ext cx="4064000" cy="5472608"/>
          </a:xfrm>
          <a:prstGeom prst="foldedCorner">
            <a:avLst>
              <a:gd name="adj" fmla="val 2329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ОСЕНЬ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Поспевает брусника,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Стали дни холоднее.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И от птичьего крика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В сердце только грустнее.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Стаи птиц улетают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Прочь за синее море.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Все деревья блистают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В разноцветном уборе.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Солнце реже смеётся,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Нет в цветах благовонья.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Скоро Осень проснётся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И заплачет спросонья.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(К. Бальмонт)</a:t>
            </a:r>
          </a:p>
        </p:txBody>
      </p:sp>
      <p:pic>
        <p:nvPicPr>
          <p:cNvPr id="7175" name="Рисунок 6" descr="ad511a60408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0400" y="238125"/>
            <a:ext cx="47752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Рисунок 9" descr="8128dc68a2d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1716" y="3829050"/>
            <a:ext cx="4722284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42862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ru-RU" sz="5400" i="0">
                <a:solidFill>
                  <a:srgbClr val="FF0066"/>
                </a:solidFill>
              </a:rPr>
              <a:t>Цель урока: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19113" y="773113"/>
            <a:ext cx="184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5400" i="0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23528" y="1700213"/>
            <a:ext cx="806482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800" i="0" dirty="0"/>
              <a:t>1. Научить </a:t>
            </a:r>
            <a:r>
              <a:rPr lang="ru-RU" sz="2800" i="0" dirty="0" smtClean="0"/>
              <a:t>писать изложение </a:t>
            </a:r>
            <a:r>
              <a:rPr lang="ru-RU" sz="2800" i="0" dirty="0"/>
              <a:t>на </a:t>
            </a:r>
            <a:r>
              <a:rPr lang="ru-RU" sz="2800" i="0" dirty="0" smtClean="0"/>
              <a:t>материале текста в учебнике.</a:t>
            </a:r>
            <a:endParaRPr lang="ru-RU" sz="2800" i="0" dirty="0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39552" y="2708920"/>
            <a:ext cx="860444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i="0" dirty="0"/>
              <a:t>2. Научиться правильно и последовательно излагать мысли, обобщать.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95535" y="3789040"/>
            <a:ext cx="849763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i="0" dirty="0"/>
              <a:t>3.  Способствовать развитию творческого воображения детей.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Этапы проведения изложения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ru-RU" dirty="0" smtClean="0">
                <a:latin typeface="Arial" pitchFamily="34" charset="0"/>
              </a:rPr>
              <a:t>Работа над заголовком текста.</a:t>
            </a:r>
          </a:p>
          <a:p>
            <a:pPr marL="0" lvl="0" indent="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ru-RU" dirty="0" smtClean="0">
                <a:latin typeface="Arial" pitchFamily="34" charset="0"/>
              </a:rPr>
              <a:t>Чтение текста.</a:t>
            </a:r>
          </a:p>
          <a:p>
            <a:pPr marL="0" lvl="0" indent="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ru-RU" dirty="0" smtClean="0">
                <a:latin typeface="Arial" pitchFamily="34" charset="0"/>
              </a:rPr>
              <a:t>Работа над основными </a:t>
            </a:r>
            <a:r>
              <a:rPr lang="ru-RU" dirty="0" err="1" smtClean="0">
                <a:latin typeface="Arial" pitchFamily="34" charset="0"/>
              </a:rPr>
              <a:t>микротемами</a:t>
            </a:r>
            <a:r>
              <a:rPr lang="ru-RU" dirty="0" smtClean="0">
                <a:latin typeface="Arial" pitchFamily="34" charset="0"/>
              </a:rPr>
              <a:t> текста.</a:t>
            </a:r>
          </a:p>
          <a:p>
            <a:pPr marL="0" lvl="0" indent="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ru-RU" dirty="0" smtClean="0">
                <a:latin typeface="Arial" pitchFamily="34" charset="0"/>
              </a:rPr>
              <a:t>Орфографическая подготовка.</a:t>
            </a:r>
          </a:p>
          <a:p>
            <a:pPr marL="0" lvl="0" indent="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ru-RU" dirty="0" smtClean="0">
                <a:latin typeface="Arial" pitchFamily="34" charset="0"/>
              </a:rPr>
              <a:t>Вторичное чтение текста.</a:t>
            </a:r>
          </a:p>
          <a:p>
            <a:pPr marL="0" lvl="0" indent="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ru-RU" dirty="0" smtClean="0">
                <a:latin typeface="Arial" pitchFamily="34" charset="0"/>
              </a:rPr>
              <a:t>Написание изложений.</a:t>
            </a:r>
          </a:p>
          <a:p>
            <a:pPr marL="0" lvl="0" indent="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ru-RU" dirty="0" smtClean="0">
                <a:latin typeface="Arial" pitchFamily="34" charset="0"/>
              </a:rPr>
              <a:t>Самопроверка. Анализ учителем.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6152" y="692696"/>
            <a:ext cx="7470648" cy="1296144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>
                <a:latin typeface="Arial" pitchFamily="34" charset="0"/>
              </a:rPr>
              <a:t>Работа над заголовком текста.</a:t>
            </a:r>
            <a:br>
              <a:rPr lang="ru-RU" dirty="0" smtClean="0">
                <a:latin typeface="Arial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83360"/>
          </a:xfrm>
        </p:spPr>
        <p:txBody>
          <a:bodyPr/>
          <a:lstStyle/>
          <a:p>
            <a:r>
              <a:rPr lang="ru-RU" dirty="0" smtClean="0"/>
              <a:t>Прощальная песенка.</a:t>
            </a:r>
          </a:p>
          <a:p>
            <a:r>
              <a:rPr lang="ru-RU" dirty="0" smtClean="0"/>
              <a:t>-О чём будет текст ?</a:t>
            </a:r>
          </a:p>
          <a:p>
            <a:r>
              <a:rPr lang="ru-RU" dirty="0" smtClean="0"/>
              <a:t>-Какое настроение навевает название?</a:t>
            </a:r>
          </a:p>
          <a:p>
            <a:endParaRPr lang="ru-RU" dirty="0"/>
          </a:p>
        </p:txBody>
      </p:sp>
      <p:pic>
        <p:nvPicPr>
          <p:cNvPr id="4" name="Picture 8" descr="kniga0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4077072"/>
            <a:ext cx="2540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7470648" cy="936104"/>
          </a:xfrm>
        </p:spPr>
        <p:txBody>
          <a:bodyPr>
            <a:noAutofit/>
          </a:bodyPr>
          <a:lstStyle/>
          <a:p>
            <a:pPr lvl="0" indent="342900" algn="ctr" fontAlgn="base">
              <a:lnSpc>
                <a:spcPct val="150000"/>
              </a:lnSpc>
              <a:spcAft>
                <a:spcPct val="0"/>
              </a:spcAft>
              <a:buFontTx/>
              <a:buAutoNum type="arabicPeriod"/>
            </a:pPr>
            <a:r>
              <a:rPr lang="ru-RU" sz="2800" dirty="0" smtClean="0">
                <a:latin typeface="Arial" pitchFamily="34" charset="0"/>
              </a:rPr>
              <a:t>Чтение текста.</a:t>
            </a:r>
            <a:r>
              <a:rPr lang="ru-RU" sz="3600" dirty="0" smtClean="0">
                <a:latin typeface="Arial" pitchFamily="34" charset="0"/>
              </a:rPr>
              <a:t/>
            </a:r>
            <a:br>
              <a:rPr lang="ru-RU" sz="3600" dirty="0" smtClean="0">
                <a:latin typeface="Arial" pitchFamily="34" charset="0"/>
              </a:rPr>
            </a:br>
            <a:r>
              <a:rPr lang="ru-RU" sz="3600" dirty="0" smtClean="0">
                <a:latin typeface="Arial" pitchFamily="34" charset="0"/>
              </a:rPr>
              <a:t>Прощальная песенка.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Осень . Поредела на берёзах листва. Сиротливо качается на голой ветке скворечник. Вдруг подлетели два скворца. Скворчиха быстро скользнула в птичий домик . Скворец сел на веточку, поглядел по сторонам и тихо запел . Песня закончилась . Скворушка вылетела из скворечника .Птицы прощались с родным домиком . Весной они снова прилетят сюда . А теперь им пора в далёкий путь .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ru-RU" sz="2400"/>
              <a:t/>
            </a:r>
            <a:br>
              <a:rPr lang="ru-RU" sz="2400"/>
            </a:br>
            <a:endParaRPr lang="ru-RU" sz="240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black">
          <a:xfrm>
            <a:off x="457200" y="274638"/>
            <a:ext cx="8229600" cy="11430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none" spc="0" normalizeH="0" baseline="0" noProof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400" b="1" i="0" u="none" strike="noStrike" kern="1200" cap="none" spc="0" normalizeH="0" baseline="0" noProof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 bwMode="black">
          <a:xfrm>
            <a:off x="609600" y="427038"/>
            <a:ext cx="8229600" cy="11430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none" spc="0" normalizeH="0" baseline="0" noProof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400" b="1" i="0" u="none" strike="noStrike" kern="1200" cap="none" spc="0" normalizeH="0" baseline="0" noProof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 bwMode="black">
          <a:xfrm>
            <a:off x="762000" y="579438"/>
            <a:ext cx="8229600" cy="11430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none" spc="0" normalizeH="0" baseline="0" noProof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400" b="1" i="0" u="none" strike="noStrike" kern="1200" cap="none" spc="0" normalizeH="0" baseline="0" noProof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ru-RU" sz="2400"/>
              <a:t/>
            </a:r>
            <a:br>
              <a:rPr lang="ru-RU" sz="2400"/>
            </a:br>
            <a:endParaRPr lang="ru-RU" sz="2400"/>
          </a:p>
        </p:txBody>
      </p:sp>
      <p:sp>
        <p:nvSpPr>
          <p:cNvPr id="9" name="Rectangle 7"/>
          <p:cNvSpPr txBox="1">
            <a:spLocks noChangeArrowheads="1"/>
          </p:cNvSpPr>
          <p:nvPr/>
        </p:nvSpPr>
        <p:spPr bwMode="black">
          <a:xfrm>
            <a:off x="914400" y="731838"/>
            <a:ext cx="8229600" cy="11430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none" spc="0" normalizeH="0" baseline="0" noProof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400" b="1" i="0" u="none" strike="noStrike" kern="1200" cap="none" spc="0" normalizeH="0" baseline="0" noProof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7"/>
          <p:cNvSpPr txBox="1">
            <a:spLocks noChangeArrowheads="1"/>
          </p:cNvSpPr>
          <p:nvPr/>
        </p:nvSpPr>
        <p:spPr bwMode="black">
          <a:xfrm>
            <a:off x="1066800" y="884238"/>
            <a:ext cx="8229600" cy="11430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none" spc="0" normalizeH="0" baseline="0" noProof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400" b="1" i="0" u="none" strike="noStrike" kern="1200" cap="none" spc="0" normalizeH="0" baseline="0" noProof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7"/>
          <p:cNvSpPr txBox="1">
            <a:spLocks noChangeArrowheads="1"/>
          </p:cNvSpPr>
          <p:nvPr/>
        </p:nvSpPr>
        <p:spPr bwMode="black">
          <a:xfrm>
            <a:off x="1219200" y="1036638"/>
            <a:ext cx="8229600" cy="11430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none" spc="0" normalizeH="0" baseline="0" noProof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400" b="1" i="0" u="none" strike="noStrike" kern="1200" cap="none" spc="0" normalizeH="0" baseline="0" noProof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Rectangle 7"/>
          <p:cNvSpPr txBox="1">
            <a:spLocks noChangeArrowheads="1"/>
          </p:cNvSpPr>
          <p:nvPr/>
        </p:nvSpPr>
        <p:spPr bwMode="black">
          <a:xfrm>
            <a:off x="1371600" y="1189038"/>
            <a:ext cx="8229600" cy="11430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none" spc="0" normalizeH="0" baseline="0" noProof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400" b="1" i="0" u="none" strike="noStrike" kern="1200" cap="none" spc="0" normalizeH="0" baseline="0" noProof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5536" y="780319"/>
            <a:ext cx="835292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Текст, в котором что-то доказывается, раскрываются причинно-следственные связи и следствия какого-то события называется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рассуждением.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Текст, в котором последовательно излагаются  действия или события, следующие друг за другом –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повествование.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Текст, в котором перечисляются предметы, их признаки, одновременно существующие явления или действия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– описание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План.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1.Пришла осень.</a:t>
            </a:r>
          </a:p>
          <a:p>
            <a:pPr>
              <a:buNone/>
            </a:pPr>
            <a:r>
              <a:rPr lang="ru-RU" dirty="0" smtClean="0"/>
              <a:t>2.Сиротливый скворечник.</a:t>
            </a:r>
          </a:p>
          <a:p>
            <a:pPr>
              <a:buNone/>
            </a:pPr>
            <a:r>
              <a:rPr lang="ru-RU" dirty="0" smtClean="0"/>
              <a:t>3.Прощальная песенка.</a:t>
            </a:r>
          </a:p>
          <a:p>
            <a:pPr>
              <a:buNone/>
            </a:pPr>
            <a:r>
              <a:rPr lang="ru-RU" dirty="0" smtClean="0"/>
              <a:t>4.Пора в далёкий путь.</a:t>
            </a:r>
          </a:p>
          <a:p>
            <a:endParaRPr lang="ru-RU" dirty="0"/>
          </a:p>
        </p:txBody>
      </p:sp>
      <p:pic>
        <p:nvPicPr>
          <p:cNvPr id="4" name="Рисунок 8" descr="2c71876f88b5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8616" y="3501008"/>
            <a:ext cx="4125384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271171">
  <a:themeElements>
    <a:clrScheme name="Korea03">
      <a:dk1>
        <a:srgbClr val="000000"/>
      </a:dk1>
      <a:lt1>
        <a:srgbClr val="FFFFFF"/>
      </a:lt1>
      <a:dk2>
        <a:srgbClr val="0362B9"/>
      </a:dk2>
      <a:lt2>
        <a:srgbClr val="BCE7FA"/>
      </a:lt2>
      <a:accent1>
        <a:srgbClr val="3DB5DB"/>
      </a:accent1>
      <a:accent2>
        <a:srgbClr val="DF9B29"/>
      </a:accent2>
      <a:accent3>
        <a:srgbClr val="6699FF"/>
      </a:accent3>
      <a:accent4>
        <a:srgbClr val="D361AA"/>
      </a:accent4>
      <a:accent5>
        <a:srgbClr val="A3D75D"/>
      </a:accent5>
      <a:accent6>
        <a:srgbClr val="D36161"/>
      </a:accent6>
      <a:hlink>
        <a:srgbClr val="FF9933"/>
      </a:hlink>
      <a:folHlink>
        <a:srgbClr val="FF3399"/>
      </a:folHlink>
    </a:clrScheme>
    <a:fontScheme name="Korea03">
      <a:majorFont>
        <a:latin typeface="Corbel"/>
        <a:ea typeface=""/>
        <a:cs typeface=""/>
        <a:font script="Jpan" typeface="HG創英角ｺﾞｼｯｸUB"/>
        <a:font script="Hang" typeface="맑은 고딕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w Cen MT"/>
        <a:ea typeface=""/>
        <a:cs typeface=""/>
        <a:font script="Jpan" typeface="HGｺﾞｼｯｸE"/>
        <a:font script="Hang" typeface="휴먼모음T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Korea03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hade val="100000"/>
                <a:satMod val="115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TS010271171</Template>
  <TotalTime>284</TotalTime>
  <Words>524</Words>
  <Application>Microsoft Office PowerPoint</Application>
  <PresentationFormat>Экран (4:3)</PresentationFormat>
  <Paragraphs>89</Paragraphs>
  <Slides>16</Slides>
  <Notes>2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TS010271171</vt:lpstr>
      <vt:lpstr>Изложение  Прощальная песенка.</vt:lpstr>
      <vt:lpstr>Слайд 2</vt:lpstr>
      <vt:lpstr>Слайд 3</vt:lpstr>
      <vt:lpstr>Слайд 4</vt:lpstr>
      <vt:lpstr>Этапы проведения изложения</vt:lpstr>
      <vt:lpstr>Работа над заголовком текста. </vt:lpstr>
      <vt:lpstr>Чтение текста. Прощальная песенка.</vt:lpstr>
      <vt:lpstr> </vt:lpstr>
      <vt:lpstr> План.</vt:lpstr>
      <vt:lpstr>Слайд 10</vt:lpstr>
      <vt:lpstr>Слайд 11</vt:lpstr>
      <vt:lpstr>Орфографическая подготовка. </vt:lpstr>
      <vt:lpstr>Орфографическая подготовка. </vt:lpstr>
      <vt:lpstr>Чтение текста.(вторичное) </vt:lpstr>
      <vt:lpstr>Слайд 15</vt:lpstr>
      <vt:lpstr>Слайд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Оксана</dc:creator>
  <cp:lastModifiedBy>Оксана</cp:lastModifiedBy>
  <cp:revision>41</cp:revision>
  <dcterms:created xsi:type="dcterms:W3CDTF">2010-11-21T04:48:47Z</dcterms:created>
  <dcterms:modified xsi:type="dcterms:W3CDTF">2010-12-10T17:16:57Z</dcterms:modified>
</cp:coreProperties>
</file>