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1-27T15:49:01.782" idx="1">
    <p:pos x="6075" y="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087916D-5D6F-41AE-A2A0-60E8A6A21BCD}" type="datetimeFigureOut">
              <a:rPr lang="ru-RU"/>
              <a:pPr>
                <a:defRPr/>
              </a:pPr>
              <a:t>03.06.2011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9B00145-F1D9-44CA-870D-67C006CA3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A38855-E021-485C-A291-6501A13DEDE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860A0-4A77-4924-B81F-BA05CDC6FEAF}" type="datetimeFigureOut">
              <a:rPr lang="ru-RU"/>
              <a:pPr>
                <a:defRPr/>
              </a:pPr>
              <a:t>03.06.2011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FB72C-CA2D-4C05-8F4E-08B74F8EE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831F4-1A5A-4C3F-8EA9-77A4AFBC3EF7}" type="datetimeFigureOut">
              <a:rPr lang="ru-RU"/>
              <a:pPr>
                <a:defRPr/>
              </a:pPr>
              <a:t>03.06.2011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D83A1-EFB2-44A5-8B5F-3D2F104B4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45DDD-7E0F-4B5F-A424-C16DED9012E9}" type="datetimeFigureOut">
              <a:rPr lang="ru-RU"/>
              <a:pPr>
                <a:defRPr/>
              </a:pPr>
              <a:t>03.06.2011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CBF90-2069-44DF-B600-92AEC32EC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79584-15E3-42C2-8563-46E1BD0AEFD1}" type="datetimeFigureOut">
              <a:rPr lang="ru-RU"/>
              <a:pPr>
                <a:defRPr/>
              </a:pPr>
              <a:t>03.06.2011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CDCB9-CEC1-4996-A0EA-2B53F114E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086EA-08FA-47C5-A56C-A01E012AF1FC}" type="datetimeFigureOut">
              <a:rPr lang="ru-RU"/>
              <a:pPr>
                <a:defRPr/>
              </a:pPr>
              <a:t>03.06.2011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EDA9C-FB1D-4C32-9DB4-470158FE2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189DC-8089-4AD2-AAB8-792400A30799}" type="datetimeFigureOut">
              <a:rPr lang="ru-RU"/>
              <a:pPr>
                <a:defRPr/>
              </a:pPr>
              <a:t>03.06.2011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051BA-FB12-4C24-BEB6-D8C6ED193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1E100-2353-4E75-9F14-89BE73118C81}" type="datetimeFigureOut">
              <a:rPr lang="ru-RU"/>
              <a:pPr>
                <a:defRPr/>
              </a:pPr>
              <a:t>03.06.2011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5E571-16EF-46B0-9E6C-0C7779965F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8F6F5-BAD5-4308-BE86-5EB31FA951D8}" type="datetimeFigureOut">
              <a:rPr lang="ru-RU"/>
              <a:pPr>
                <a:defRPr/>
              </a:pPr>
              <a:t>03.06.2011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7BFDF-F26A-40C6-9D7B-EFA650D64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73AF4-B1CF-4CC3-9ED9-358D2F7021BC}" type="datetimeFigureOut">
              <a:rPr lang="ru-RU"/>
              <a:pPr>
                <a:defRPr/>
              </a:pPr>
              <a:t>03.06.2011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08C83-954A-458B-96FB-CBFF1A47CE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0E64B-1742-477D-8461-CFCC8D4146F8}" type="datetimeFigureOut">
              <a:rPr lang="ru-RU"/>
              <a:pPr>
                <a:defRPr/>
              </a:pPr>
              <a:t>03.06.2011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EEF2E-DA64-493C-B963-77F1B26D3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9BD9B-200D-4D2B-A58B-E88AD5BFB99B}" type="datetimeFigureOut">
              <a:rPr lang="ru-RU"/>
              <a:pPr>
                <a:defRPr/>
              </a:pPr>
              <a:t>03.06.2011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FE3A2-C1A0-4BC8-9C5A-83D7CE68B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64B7DA-467C-4E55-9F73-4843FD49C3EC}" type="datetimeFigureOut">
              <a:rPr lang="ru-RU"/>
              <a:pPr>
                <a:defRPr/>
              </a:pPr>
              <a:t>03.06.2011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96CD9D-9865-455F-BE73-1F481DF71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3" y="785813"/>
            <a:ext cx="8029575" cy="3870325"/>
          </a:xfrm>
        </p:spPr>
        <p:txBody>
          <a:bodyPr/>
          <a:lstStyle/>
          <a:p>
            <a:r>
              <a:rPr lang="ru-RU" b="1" i="1" smtClean="0">
                <a:solidFill>
                  <a:srgbClr val="C00000"/>
                </a:solidFill>
              </a:rPr>
              <a:t>Презентация к уроку немецкого языка по теме «</a:t>
            </a:r>
            <a:r>
              <a:rPr lang="en-US" b="1" i="1" smtClean="0">
                <a:solidFill>
                  <a:srgbClr val="C00000"/>
                </a:solidFill>
              </a:rPr>
              <a:t>KLASSENFAHRT</a:t>
            </a:r>
            <a:r>
              <a:rPr lang="ru-RU" b="1" i="1" smtClean="0">
                <a:solidFill>
                  <a:srgbClr val="C00000"/>
                </a:solidFill>
              </a:rPr>
              <a:t>»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smtClean="0">
                <a:solidFill>
                  <a:srgbClr val="00B050"/>
                </a:solidFill>
              </a:rPr>
              <a:t>Sehenswurdigkeiten der Hauptstadt Berlin</a:t>
            </a:r>
          </a:p>
          <a:p>
            <a:r>
              <a:rPr lang="en-US" b="1" i="1" smtClean="0">
                <a:solidFill>
                  <a:srgbClr val="00B050"/>
                </a:solidFill>
              </a:rPr>
              <a:t>6 Klasse</a:t>
            </a:r>
            <a:endParaRPr lang="ru-RU" b="1" i="1" smtClean="0">
              <a:solidFill>
                <a:srgbClr val="00B05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9729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DAS ZENTRUM DER STADT</a:t>
            </a:r>
            <a:endParaRPr lang="ru-RU" b="1" smtClean="0">
              <a:solidFill>
                <a:srgbClr val="FF0000"/>
              </a:solidFill>
            </a:endParaRPr>
          </a:p>
        </p:txBody>
      </p:sp>
      <p:pic>
        <p:nvPicPr>
          <p:cNvPr id="24578" name="Picture 2" descr="C:\Documents and Settings\Пользователь\Рабочий стол\For мама\berlin139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643063"/>
            <a:ext cx="8429625" cy="504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089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Vielen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 Dank!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Большое спасибо!</a:t>
            </a:r>
            <a:endParaRPr lang="ru-RU" i="1" dirty="0"/>
          </a:p>
        </p:txBody>
      </p:sp>
    </p:spTree>
  </p:cSld>
  <p:clrMapOvr>
    <a:masterClrMapping/>
  </p:clrMapOvr>
  <p:transition advTm="5886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4"/>
          <p:cNvSpPr>
            <a:spLocks noGrp="1"/>
          </p:cNvSpPr>
          <p:nvPr>
            <p:ph type="title"/>
          </p:nvPr>
        </p:nvSpPr>
        <p:spPr>
          <a:xfrm>
            <a:off x="1549400" y="5013325"/>
            <a:ext cx="5486400" cy="566738"/>
          </a:xfrm>
        </p:spPr>
        <p:txBody>
          <a:bodyPr/>
          <a:lstStyle/>
          <a:p>
            <a:r>
              <a:rPr lang="en-US" i="1" smtClean="0"/>
              <a:t>Brandburger Tor</a:t>
            </a:r>
            <a:endParaRPr lang="ru-RU" i="1" smtClean="0"/>
          </a:p>
        </p:txBody>
      </p:sp>
      <p:pic>
        <p:nvPicPr>
          <p:cNvPr id="15362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7950" y="188913"/>
            <a:ext cx="8758238" cy="6569075"/>
          </a:xfrm>
          <a:noFill/>
        </p:spPr>
      </p:pic>
      <p:sp>
        <p:nvSpPr>
          <p:cNvPr id="15363" name="Текст 6"/>
          <p:cNvSpPr>
            <a:spLocks noGrp="1"/>
          </p:cNvSpPr>
          <p:nvPr>
            <p:ph type="body" sz="half" idx="2"/>
          </p:nvPr>
        </p:nvSpPr>
        <p:spPr>
          <a:xfrm>
            <a:off x="139700" y="5908675"/>
            <a:ext cx="5486400" cy="804863"/>
          </a:xfrm>
        </p:spPr>
        <p:txBody>
          <a:bodyPr/>
          <a:lstStyle/>
          <a:p>
            <a:r>
              <a:rPr lang="en-US" sz="4800" b="1" i="1" smtClean="0">
                <a:solidFill>
                  <a:schemeClr val="bg1"/>
                </a:solidFill>
              </a:rPr>
              <a:t>Brandenburger Tor</a:t>
            </a:r>
            <a:endParaRPr lang="ru-RU" sz="4800" b="1" i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4836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63" y="2928938"/>
            <a:ext cx="5429250" cy="2143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1" name="Picture 2" descr="C:\Documents and Settings\Пользователь\Рабочий стол\For мама\0_7b74_5a348ce6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88"/>
            <a:ext cx="8929688" cy="591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870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тдплрожвапржпрж</a:t>
            </a:r>
          </a:p>
        </p:txBody>
      </p:sp>
      <p:pic>
        <p:nvPicPr>
          <p:cNvPr id="18434" name="Рисунок 6" descr="06-rotes-rathaus-0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5875" y="357188"/>
            <a:ext cx="6858000" cy="5143500"/>
          </a:xfrm>
        </p:spPr>
      </p:pic>
      <p:sp>
        <p:nvSpPr>
          <p:cNvPr id="18435" name="Текст 5"/>
          <p:cNvSpPr>
            <a:spLocks noGrp="1"/>
          </p:cNvSpPr>
          <p:nvPr>
            <p:ph type="body" sz="half" idx="2"/>
          </p:nvPr>
        </p:nvSpPr>
        <p:spPr>
          <a:xfrm>
            <a:off x="1785938" y="5715000"/>
            <a:ext cx="5486400" cy="804863"/>
          </a:xfrm>
        </p:spPr>
        <p:txBody>
          <a:bodyPr/>
          <a:lstStyle/>
          <a:p>
            <a:pPr algn="ctr"/>
            <a:r>
              <a:rPr lang="en-US" sz="4800" b="1" smtClean="0">
                <a:solidFill>
                  <a:srgbClr val="FF0000"/>
                </a:solidFill>
              </a:rPr>
              <a:t>Rathaus</a:t>
            </a:r>
            <a:endParaRPr lang="ru-RU" sz="48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5965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8" name="Рисунок 4" descr="rotes_rathau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333375"/>
            <a:ext cx="8580438" cy="6175375"/>
          </a:xfrm>
        </p:spPr>
      </p:pic>
      <p:sp>
        <p:nvSpPr>
          <p:cNvPr id="19459" name="Текст 3"/>
          <p:cNvSpPr>
            <a:spLocks noGrp="1"/>
          </p:cNvSpPr>
          <p:nvPr>
            <p:ph type="body" sz="half" idx="2"/>
          </p:nvPr>
        </p:nvSpPr>
        <p:spPr>
          <a:xfrm>
            <a:off x="395288" y="549275"/>
            <a:ext cx="5486400" cy="804863"/>
          </a:xfrm>
        </p:spPr>
        <p:txBody>
          <a:bodyPr/>
          <a:lstStyle/>
          <a:p>
            <a:r>
              <a:rPr lang="en-US" sz="4400" i="1" smtClean="0"/>
              <a:t>Rathaus</a:t>
            </a:r>
            <a:endParaRPr lang="ru-RU" sz="4400" i="1" smtClean="0"/>
          </a:p>
        </p:txBody>
      </p:sp>
    </p:spTree>
  </p:cSld>
  <p:clrMapOvr>
    <a:masterClrMapping/>
  </p:clrMapOvr>
  <p:transition advTm="6106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9"/>
          <p:cNvSpPr>
            <a:spLocks noGrp="1"/>
          </p:cNvSpPr>
          <p:nvPr>
            <p:ph type="title"/>
          </p:nvPr>
        </p:nvSpPr>
        <p:spPr>
          <a:xfrm rot="10800000" flipV="1">
            <a:off x="5143500" y="571500"/>
            <a:ext cx="3543300" cy="5715000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Nirolauskirche</a:t>
            </a:r>
            <a:endParaRPr lang="ru-RU" b="1" smtClean="0">
              <a:solidFill>
                <a:srgbClr val="FF0000"/>
              </a:solidFill>
            </a:endParaRPr>
          </a:p>
        </p:txBody>
      </p:sp>
      <p:pic>
        <p:nvPicPr>
          <p:cNvPr id="20482" name="Picture 2" descr="C:\Documents and Settings\Пользователь\Рабочий стол\For мама\Nikolaikirche_Berlin_May_2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571500"/>
            <a:ext cx="42862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170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/>
              <a:t>Reichstag</a:t>
            </a:r>
            <a:endParaRPr lang="ru-RU" b="1" i="1" smtClean="0"/>
          </a:p>
        </p:txBody>
      </p:sp>
      <p:pic>
        <p:nvPicPr>
          <p:cNvPr id="21506" name="Picture 2" descr="C:\Documents and Settings\Пользователь\Рабочий стол\For мама\reichsta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285875"/>
            <a:ext cx="8358187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438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28625" y="5572125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Reichstag</a:t>
            </a:r>
            <a:endParaRPr lang="ru-RU" b="1" smtClean="0">
              <a:solidFill>
                <a:srgbClr val="FF0000"/>
              </a:solidFill>
            </a:endParaRPr>
          </a:p>
        </p:txBody>
      </p:sp>
      <p:pic>
        <p:nvPicPr>
          <p:cNvPr id="22530" name="Picture 2" descr="C:\Documents and Settings\Пользователь\Рабочий стол\For мама\0_b13c_23ed9b49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14313"/>
            <a:ext cx="8501062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407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4" name="Picture 2" descr="C:\Documents and Settings\Пользователь\Рабочий стол\For мама\berlin157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60350"/>
            <a:ext cx="8572500" cy="637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825500" y="44069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latin typeface="Calibri" pitchFamily="34" charset="0"/>
              </a:rPr>
              <a:t>Kurfursturdam</a:t>
            </a:r>
            <a:endParaRPr lang="ru-RU" sz="2800" b="1" i="1">
              <a:latin typeface="Calibri" pitchFamily="34" charset="0"/>
            </a:endParaRPr>
          </a:p>
        </p:txBody>
      </p:sp>
    </p:spTree>
  </p:cSld>
  <p:clrMapOvr>
    <a:masterClrMapping/>
  </p:clrMapOvr>
  <p:transition advTm="5803">
    <p:split orient="vert" dir="in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34</Words>
  <Application>Microsoft Office PowerPoint</Application>
  <PresentationFormat>Экран (4:3)</PresentationFormat>
  <Paragraphs>16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Arial</vt:lpstr>
      <vt:lpstr>Algerian</vt:lpstr>
      <vt:lpstr>Тема Office</vt:lpstr>
      <vt:lpstr>Презентация к уроку немецкого языка по теме «KLASSENFAHRT»</vt:lpstr>
      <vt:lpstr>Brandburger Tor</vt:lpstr>
      <vt:lpstr>Слайд 3</vt:lpstr>
      <vt:lpstr>тдплрожвапржпрж</vt:lpstr>
      <vt:lpstr>Слайд 5</vt:lpstr>
      <vt:lpstr>Nirolauskirche</vt:lpstr>
      <vt:lpstr>Reichstag</vt:lpstr>
      <vt:lpstr>Reichstag</vt:lpstr>
      <vt:lpstr>Слайд 9</vt:lpstr>
      <vt:lpstr>DAS ZENTRUM DER STADT</vt:lpstr>
      <vt:lpstr>Vielen Dank!</vt:lpstr>
    </vt:vector>
  </TitlesOfParts>
  <Company>school38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ольга</cp:lastModifiedBy>
  <cp:revision>13</cp:revision>
  <dcterms:created xsi:type="dcterms:W3CDTF">2011-01-27T06:23:49Z</dcterms:created>
  <dcterms:modified xsi:type="dcterms:W3CDTF">2011-06-03T10:44:12Z</dcterms:modified>
</cp:coreProperties>
</file>