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8" r:id="rId3"/>
    <p:sldId id="259" r:id="rId4"/>
    <p:sldId id="261" r:id="rId5"/>
    <p:sldId id="262" r:id="rId6"/>
    <p:sldId id="264" r:id="rId7"/>
    <p:sldId id="265" r:id="rId8"/>
    <p:sldId id="266" r:id="rId9"/>
    <p:sldId id="267" r:id="rId10"/>
    <p:sldId id="263" r:id="rId11"/>
    <p:sldId id="270" r:id="rId12"/>
    <p:sldId id="268" r:id="rId13"/>
    <p:sldId id="269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6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184F4-6951-4035-88A0-4A380E241364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F30E4-6DB5-4083-9154-8913825EF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F30E4-6DB5-4083-9154-8913825EF46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F30E4-6DB5-4083-9154-8913825EF46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F30E4-6DB5-4083-9154-8913825EF46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F30E4-6DB5-4083-9154-8913825EF46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F30E4-6DB5-4083-9154-8913825EF46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F30E4-6DB5-4083-9154-8913825EF46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F30E4-6DB5-4083-9154-8913825EF46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F30E4-6DB5-4083-9154-8913825EF46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F30E4-6DB5-4083-9154-8913825EF46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F30E4-6DB5-4083-9154-8913825EF46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F30E4-6DB5-4083-9154-8913825EF46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F30E4-6DB5-4083-9154-8913825EF46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F30E4-6DB5-4083-9154-8913825EF46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F30E4-6DB5-4083-9154-8913825EF46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F30E4-6DB5-4083-9154-8913825EF46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9F87-97B3-421C-8470-A03C7787DFC8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8F15-8C47-490B-9BFF-4183B6B871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9F87-97B3-421C-8470-A03C7787DFC8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8F15-8C47-490B-9BFF-4183B6B87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9F87-97B3-421C-8470-A03C7787DFC8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8F15-8C47-490B-9BFF-4183B6B87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9F87-97B3-421C-8470-A03C7787DFC8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8F15-8C47-490B-9BFF-4183B6B87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9F87-97B3-421C-8470-A03C7787DFC8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7278F15-8C47-490B-9BFF-4183B6B87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9F87-97B3-421C-8470-A03C7787DFC8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8F15-8C47-490B-9BFF-4183B6B87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9F87-97B3-421C-8470-A03C7787DFC8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8F15-8C47-490B-9BFF-4183B6B87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9F87-97B3-421C-8470-A03C7787DFC8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8F15-8C47-490B-9BFF-4183B6B87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9F87-97B3-421C-8470-A03C7787DFC8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8F15-8C47-490B-9BFF-4183B6B87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9F87-97B3-421C-8470-A03C7787DFC8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8F15-8C47-490B-9BFF-4183B6B87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9F87-97B3-421C-8470-A03C7787DFC8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8F15-8C47-490B-9BFF-4183B6B87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609F87-97B3-421C-8470-A03C7787DFC8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7278F15-8C47-490B-9BFF-4183B6B87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714489"/>
            <a:ext cx="84582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ВЗАИМОДЕЙСТВИЕ </a:t>
            </a:r>
            <a:br>
              <a:rPr lang="ru-RU" dirty="0" smtClean="0"/>
            </a:br>
            <a:r>
              <a:rPr lang="ru-RU" dirty="0" smtClean="0"/>
              <a:t>семьи и школы                   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3714752"/>
            <a:ext cx="4767266" cy="1185874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dirty="0" smtClean="0"/>
              <a:t>Николаенко Е.Н.</a:t>
            </a:r>
          </a:p>
          <a:p>
            <a:pPr algn="r"/>
            <a:r>
              <a:rPr lang="ru-RU" dirty="0" smtClean="0"/>
              <a:t>учитель начальных классов </a:t>
            </a:r>
          </a:p>
          <a:p>
            <a:pPr algn="r"/>
            <a:r>
              <a:rPr lang="ru-RU" dirty="0" smtClean="0"/>
              <a:t>МОУ «Политехнический лицей»</a:t>
            </a:r>
          </a:p>
          <a:p>
            <a:pPr algn="r"/>
            <a:r>
              <a:rPr lang="ru-RU" dirty="0" smtClean="0"/>
              <a:t>г. Мирный 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андр\Pictures\MP Navigator EX\2010_04_21\IMG_00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04"/>
            <a:ext cx="4959811" cy="3357585"/>
          </a:xfrm>
          <a:prstGeom prst="rect">
            <a:avLst/>
          </a:prstGeom>
          <a:noFill/>
        </p:spPr>
      </p:pic>
      <p:pic>
        <p:nvPicPr>
          <p:cNvPr id="3075" name="Picture 3" descr="C:\Users\Александр\Pictures\MP Navigator EX\2010_04_21\IMG_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000372"/>
            <a:ext cx="5118266" cy="340445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0"/>
            <a:ext cx="8848756" cy="550864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Александр\Pictures\MP Navigator EX\2010_04_21\IMG_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00042"/>
            <a:ext cx="4143404" cy="2771601"/>
          </a:xfrm>
          <a:prstGeom prst="rect">
            <a:avLst/>
          </a:prstGeom>
          <a:noFill/>
        </p:spPr>
      </p:pic>
      <p:pic>
        <p:nvPicPr>
          <p:cNvPr id="4101" name="Picture 5" descr="C:\Users\Александр\Pictures\MP Navigator EX\2010_04_21\IMG_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500438"/>
            <a:ext cx="4572032" cy="3066072"/>
          </a:xfrm>
          <a:prstGeom prst="rect">
            <a:avLst/>
          </a:prstGeom>
          <a:noFill/>
        </p:spPr>
      </p:pic>
      <p:pic>
        <p:nvPicPr>
          <p:cNvPr id="4102" name="Picture 6" descr="C:\Users\Александр\Pictures\MP Navigator EX\2010_04_21\IMG_0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857232"/>
            <a:ext cx="4900154" cy="33275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8991600" cy="56515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Александр\Pictures\MP Navigator EX\2010_04_21\IMG_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643182"/>
            <a:ext cx="5315712" cy="3621024"/>
          </a:xfrm>
          <a:prstGeom prst="rect">
            <a:avLst/>
          </a:prstGeom>
          <a:noFill/>
        </p:spPr>
      </p:pic>
      <p:pic>
        <p:nvPicPr>
          <p:cNvPr id="5123" name="Picture 3" descr="C:\Users\Александр\Pictures\MP Navigator EX\2010_04_21\IMG_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8604"/>
            <a:ext cx="3596640" cy="53644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Александр\Pictures\MP Navigator EX\2010_04_21\IMG_00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428868"/>
            <a:ext cx="4993205" cy="3472432"/>
          </a:xfrm>
          <a:prstGeom prst="rect">
            <a:avLst/>
          </a:prstGeom>
          <a:noFill/>
        </p:spPr>
      </p:pic>
      <p:pic>
        <p:nvPicPr>
          <p:cNvPr id="6149" name="Picture 5" descr="C:\Users\Александр\Pictures\MP Navigator EX\2010_04_21\IMG_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785926"/>
            <a:ext cx="4838348" cy="323102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Александр\Pictures\MP Navigator EX\2010_04_21\IMG_00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48437" y="380201"/>
            <a:ext cx="3857652" cy="4525962"/>
          </a:xfrm>
          <a:prstGeom prst="rect">
            <a:avLst/>
          </a:prstGeom>
          <a:noFill/>
        </p:spPr>
      </p:pic>
      <p:pic>
        <p:nvPicPr>
          <p:cNvPr id="21511" name="Picture 7" descr="C:\Users\Александр\Pictures\MP Navigator EX\2010_04_21\IMG_0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428868"/>
            <a:ext cx="4286280" cy="41125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001156" cy="5286412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ru-RU" sz="2000" dirty="0" smtClean="0"/>
              <a:t>Каждому человеку, живущему на Земле, нужна семья. Без семьи человек одинок.                                                                                                                              Для меня семья -  это мои мама, папа и брат. Они любят меня таким, какой я есть, понимают, всегда готовы выслушать и помочь.  В семье я чувствую себя защищенным, прислушиваюсь к советам старших. Настоящая семья основана на доверии, взаимопонимании и любви.                                                                                                                         Я счастливый ребенок, потому что я родился и вырос в дружной семье.                                       (Аронов Андрей, 4 класс)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Моя семья очень дружная. Мы все любим спорт. Я и два мои брата занимаемся шорт-треком, а мама и папа  любят легкую атлетику. Зимой мы всей семьей ходим на лыжах, а летом катаемся на роликах.                                                                                                               Мы любим рыбалку, охоту, часто вместе отдыхаем на природе.   (Лунина Лиза,   4 класс)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В выходные дни мы всей семьей катаемся на лыжах, ходим в кинотеатры и на концерты.  (</a:t>
            </a:r>
            <a:r>
              <a:rPr lang="ru-RU" sz="2000" dirty="0" err="1" smtClean="0"/>
              <a:t>Кубрак</a:t>
            </a:r>
            <a:r>
              <a:rPr lang="ru-RU" sz="2000" dirty="0" smtClean="0"/>
              <a:t> Настя, 4 класс)</a:t>
            </a:r>
          </a:p>
          <a:p>
            <a:pPr>
              <a:buNone/>
            </a:pPr>
            <a:r>
              <a:rPr lang="ru-RU" sz="2000" dirty="0" smtClean="0"/>
              <a:t> </a:t>
            </a:r>
          </a:p>
          <a:p>
            <a:pPr>
              <a:buFontTx/>
              <a:buChar char="-"/>
            </a:pPr>
            <a:endParaRPr lang="ru-RU" sz="16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ВЗАИМОДЕЙСТВИЕ СЕМЬИ И ШКОЛЫ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       «Воспитание есть процесс социальный </a:t>
            </a:r>
            <a:br>
              <a:rPr lang="ru-RU" b="1" i="1" dirty="0" smtClean="0"/>
            </a:br>
            <a:r>
              <a:rPr lang="ru-RU" b="1" i="1" dirty="0" smtClean="0"/>
              <a:t>в широком смысле. </a:t>
            </a:r>
            <a:br>
              <a:rPr lang="ru-RU" b="1" i="1" dirty="0" smtClean="0"/>
            </a:br>
            <a:r>
              <a:rPr lang="ru-RU" b="1" i="1" dirty="0" smtClean="0"/>
              <a:t>   Воспитывает всё: люди, вещи, явления, </a:t>
            </a:r>
            <a:br>
              <a:rPr lang="ru-RU" b="1" i="1" dirty="0" smtClean="0"/>
            </a:br>
            <a:r>
              <a:rPr lang="ru-RU" b="1" i="1" dirty="0" smtClean="0"/>
              <a:t>но прежде всего и больше всего – люди. </a:t>
            </a:r>
            <a:br>
              <a:rPr lang="ru-RU" b="1" i="1" dirty="0" smtClean="0"/>
            </a:br>
            <a:r>
              <a:rPr lang="ru-RU" b="1" i="1" dirty="0" smtClean="0"/>
              <a:t>Из них на первом месте – </a:t>
            </a:r>
            <a:br>
              <a:rPr lang="ru-RU" b="1" i="1" dirty="0" smtClean="0"/>
            </a:br>
            <a:r>
              <a:rPr lang="ru-RU" b="1" i="1" dirty="0" smtClean="0"/>
              <a:t>родители и педагоги»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                                              А.С.Макаренко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Профилактическая, разъяснительная работа со всеми категориями родителей по вопросам здоровья детей, формирования личности и индивидуальная воспитательная </a:t>
            </a:r>
            <a:r>
              <a:rPr lang="ru-RU" dirty="0" smtClean="0"/>
              <a:t>работа</a:t>
            </a:r>
            <a:endParaRPr lang="ru-RU" dirty="0"/>
          </a:p>
          <a:p>
            <a:pPr lvl="0"/>
            <a:r>
              <a:rPr lang="ru-RU" dirty="0"/>
              <a:t>Выявление </a:t>
            </a:r>
            <a:r>
              <a:rPr lang="ru-RU" dirty="0" smtClean="0"/>
              <a:t> семей, </a:t>
            </a:r>
            <a:r>
              <a:rPr lang="ru-RU" dirty="0"/>
              <a:t>имеющих различные проблемы. Оказание психолого-педагогической </a:t>
            </a:r>
            <a:r>
              <a:rPr lang="ru-RU" dirty="0" smtClean="0"/>
              <a:t>помощи</a:t>
            </a:r>
            <a:endParaRPr lang="ru-RU" dirty="0"/>
          </a:p>
          <a:p>
            <a:pPr lvl="0"/>
            <a:r>
              <a:rPr lang="ru-RU" dirty="0"/>
              <a:t>Защита прав </a:t>
            </a:r>
            <a:r>
              <a:rPr lang="ru-RU" dirty="0" smtClean="0"/>
              <a:t>ребёнка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686800" cy="50085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42 % - неполные семьи  </a:t>
            </a:r>
          </a:p>
          <a:p>
            <a:pPr>
              <a:buNone/>
            </a:pPr>
            <a:r>
              <a:rPr lang="ru-RU" dirty="0" smtClean="0"/>
              <a:t>19 % - многодетные семьи</a:t>
            </a:r>
          </a:p>
          <a:p>
            <a:pPr>
              <a:buNone/>
            </a:pPr>
            <a:r>
              <a:rPr lang="ru-RU" dirty="0" smtClean="0"/>
              <a:t>12 % - безработные</a:t>
            </a:r>
          </a:p>
          <a:p>
            <a:pPr>
              <a:buNone/>
            </a:pPr>
            <a:r>
              <a:rPr lang="ru-RU" dirty="0" smtClean="0"/>
              <a:t>19 % - не имеют своего жилья, снимают квартиру</a:t>
            </a:r>
          </a:p>
          <a:p>
            <a:pPr>
              <a:buNone/>
            </a:pPr>
            <a:r>
              <a:rPr lang="ru-RU" dirty="0" smtClean="0"/>
              <a:t>30 % - малообеспеченные семьи      </a:t>
            </a:r>
          </a:p>
          <a:p>
            <a:pPr>
              <a:buNone/>
            </a:pPr>
            <a:r>
              <a:rPr lang="ru-RU" dirty="0" smtClean="0"/>
              <a:t>4 % - дети-инвалиды</a:t>
            </a:r>
          </a:p>
          <a:p>
            <a:pPr>
              <a:buNone/>
            </a:pPr>
            <a:r>
              <a:rPr lang="ru-RU" dirty="0" smtClean="0"/>
              <a:t>8 % - дети-сироты, под опекой</a:t>
            </a:r>
          </a:p>
          <a:p>
            <a:pPr>
              <a:buNone/>
            </a:pPr>
            <a:r>
              <a:rPr lang="ru-RU" dirty="0" smtClean="0"/>
              <a:t>12 % - </a:t>
            </a:r>
            <a:r>
              <a:rPr lang="ru-RU" dirty="0" err="1" smtClean="0"/>
              <a:t>высокообеспеченные</a:t>
            </a:r>
            <a:r>
              <a:rPr lang="ru-RU" dirty="0" smtClean="0"/>
              <a:t> семьи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/>
              <a:t>ПСИХОЛОГИЧЕСКИЕ ПРОБЛЕМЫ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-трудности в адаптации</a:t>
            </a:r>
          </a:p>
          <a:p>
            <a:pPr lvl="0">
              <a:buNone/>
            </a:pPr>
            <a:r>
              <a:rPr lang="ru-RU" dirty="0" smtClean="0"/>
              <a:t>-агрессивность</a:t>
            </a:r>
          </a:p>
          <a:p>
            <a:pPr lvl="0">
              <a:buNone/>
            </a:pPr>
            <a:r>
              <a:rPr lang="ru-RU" dirty="0" smtClean="0"/>
              <a:t>-страхи</a:t>
            </a:r>
          </a:p>
          <a:p>
            <a:pPr lvl="0">
              <a:buNone/>
            </a:pPr>
            <a:r>
              <a:rPr lang="ru-RU" dirty="0" smtClean="0"/>
              <a:t>-проблемы общения со сверстниками</a:t>
            </a:r>
          </a:p>
          <a:p>
            <a:pPr lvl="0">
              <a:buNone/>
            </a:pPr>
            <a:r>
              <a:rPr lang="ru-RU" dirty="0" smtClean="0"/>
              <a:t>-</a:t>
            </a:r>
            <a:r>
              <a:rPr lang="ru-RU" dirty="0" err="1" smtClean="0"/>
              <a:t>неусвоение</a:t>
            </a:r>
            <a:r>
              <a:rPr lang="ru-RU" dirty="0" smtClean="0"/>
              <a:t> программы 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/>
          </a:bodyPr>
          <a:lstStyle/>
          <a:p>
            <a:r>
              <a:rPr lang="ru-RU" sz="4400" i="1" dirty="0" smtClean="0"/>
              <a:t>РОДИТЕЛЬСКИЙ ВСЕОБУЧ</a:t>
            </a:r>
            <a:endParaRPr lang="ru-RU" sz="4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54162"/>
            <a:ext cx="84201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- РОДИТЕЛЬСКИЕ СОБРАНИЯ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- ПОСЕЩЕНИЕ СЕМЕЙ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- ВЫСТАВКИ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- КОНФЕРЕНЦИИ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ПУТИ К УСПЕШНОМУ ВЗАИМОДЕЙСТВИЮ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686800" cy="492922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/>
              <a:t> </a:t>
            </a:r>
            <a:r>
              <a:rPr lang="ru-RU" sz="4400" b="1" i="1" dirty="0" smtClean="0"/>
              <a:t>- праздники, КВН, театрализованные действия</a:t>
            </a: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 - </a:t>
            </a:r>
            <a:r>
              <a:rPr lang="ru-RU" sz="4400" b="1" i="1" dirty="0" smtClean="0"/>
              <a:t>оформление выставок</a:t>
            </a:r>
            <a:r>
              <a:rPr lang="ru-RU" sz="4400" i="1" dirty="0" smtClean="0"/>
              <a:t> </a:t>
            </a:r>
            <a:r>
              <a:rPr lang="ru-RU" sz="4400" b="1" i="1" dirty="0" smtClean="0"/>
              <a:t>детских работ </a:t>
            </a:r>
            <a:endParaRPr lang="ru-RU" sz="4400" dirty="0" smtClean="0"/>
          </a:p>
          <a:p>
            <a:pPr>
              <a:buNone/>
            </a:pPr>
            <a:r>
              <a:rPr lang="ru-RU" sz="4400" b="1" i="1" dirty="0" smtClean="0"/>
              <a:t> - родительские собрания в форме “круглого стола”, дискуссионного клуба</a:t>
            </a:r>
            <a:endParaRPr lang="ru-RU" sz="4400" dirty="0" smtClean="0"/>
          </a:p>
          <a:p>
            <a:pPr>
              <a:buNone/>
            </a:pPr>
            <a:r>
              <a:rPr lang="ru-RU" sz="4400" b="1" i="1" dirty="0" smtClean="0"/>
              <a:t>-  совместные вечера</a:t>
            </a:r>
            <a:r>
              <a:rPr lang="ru-RU" sz="4400" dirty="0" smtClean="0"/>
              <a:t> </a:t>
            </a:r>
            <a:r>
              <a:rPr lang="ru-RU" sz="4400" b="1" i="1" dirty="0" smtClean="0"/>
              <a:t>отдыха для родителей с детьми</a:t>
            </a:r>
            <a:r>
              <a:rPr lang="ru-RU" sz="4400" dirty="0" smtClean="0"/>
              <a:t> </a:t>
            </a:r>
          </a:p>
          <a:p>
            <a:pPr>
              <a:buNone/>
            </a:pPr>
            <a:r>
              <a:rPr lang="ru-RU" sz="4400" b="1" i="1" dirty="0" smtClean="0"/>
              <a:t>-  проведение различных конкурсов</a:t>
            </a:r>
            <a:r>
              <a:rPr lang="ru-RU" sz="4400" dirty="0" smtClean="0"/>
              <a:t>  </a:t>
            </a:r>
          </a:p>
          <a:p>
            <a:pPr>
              <a:buNone/>
            </a:pPr>
            <a:r>
              <a:rPr lang="ru-RU" sz="4400" b="1" i="1" dirty="0" smtClean="0"/>
              <a:t>-  совместные экскурсии в библиотеку, галерею, музей,  кино, театр, цирк </a:t>
            </a:r>
            <a:endParaRPr lang="ru-RU" sz="4400" dirty="0" smtClean="0"/>
          </a:p>
          <a:p>
            <a:pPr>
              <a:buNone/>
            </a:pPr>
            <a:r>
              <a:rPr lang="ru-RU" sz="4400" b="1" i="1" dirty="0" smtClean="0"/>
              <a:t>-  индивидуальное  общение</a:t>
            </a:r>
            <a:r>
              <a:rPr lang="ru-RU" sz="4400" dirty="0" smtClean="0"/>
              <a:t>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686800" cy="838200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Университет для родителей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097467"/>
          </a:xfrm>
        </p:spPr>
        <p:txBody>
          <a:bodyPr>
            <a:normAutofit fontScale="77500" lnSpcReduction="20000"/>
          </a:bodyPr>
          <a:lstStyle/>
          <a:p>
            <a:r>
              <a:rPr lang="ru-RU" sz="3000" i="1" dirty="0" smtClean="0"/>
              <a:t>1.Как готовить ребёнка к школе?</a:t>
            </a:r>
            <a:endParaRPr lang="ru-RU" sz="3000" dirty="0" smtClean="0"/>
          </a:p>
          <a:p>
            <a:r>
              <a:rPr lang="ru-RU" sz="3000" i="1" dirty="0" smtClean="0"/>
              <a:t>2. Ориентация ребёнка на здоровый образ жизни.</a:t>
            </a:r>
            <a:endParaRPr lang="ru-RU" sz="3000" dirty="0" smtClean="0"/>
          </a:p>
          <a:p>
            <a:r>
              <a:rPr lang="ru-RU" sz="3000" i="1" dirty="0" smtClean="0"/>
              <a:t>3. Как помочь ребёнку учиться?</a:t>
            </a:r>
            <a:endParaRPr lang="ru-RU" sz="3000" dirty="0" smtClean="0"/>
          </a:p>
          <a:p>
            <a:r>
              <a:rPr lang="ru-RU" sz="3000" i="1" dirty="0" smtClean="0"/>
              <a:t>4. Как организовать досуг и отдых ребёнка, подростка в семье?</a:t>
            </a:r>
            <a:endParaRPr lang="ru-RU" sz="3000" dirty="0" smtClean="0"/>
          </a:p>
          <a:p>
            <a:r>
              <a:rPr lang="ru-RU" sz="3000" i="1" dirty="0" smtClean="0"/>
              <a:t>5. Взаимопонимание родителей и детей в семье.</a:t>
            </a:r>
            <a:endParaRPr lang="ru-RU" sz="3000" dirty="0" smtClean="0"/>
          </a:p>
          <a:p>
            <a:r>
              <a:rPr lang="ru-RU" sz="3000" i="1" dirty="0" smtClean="0"/>
              <a:t>6. Семейные конфликты и способы их разрешения.</a:t>
            </a:r>
            <a:endParaRPr lang="ru-RU" sz="3000" dirty="0" smtClean="0"/>
          </a:p>
          <a:p>
            <a:r>
              <a:rPr lang="ru-RU" sz="3000" i="1" dirty="0" smtClean="0"/>
              <a:t>7. Создание условий для развития творчества ребёнка, подростка в     семье.</a:t>
            </a:r>
            <a:endParaRPr lang="ru-RU" sz="3000" dirty="0" smtClean="0"/>
          </a:p>
          <a:p>
            <a:r>
              <a:rPr lang="ru-RU" sz="3000" i="1" dirty="0" smtClean="0"/>
              <a:t>8. Трудовое воспитание в семье.</a:t>
            </a:r>
            <a:endParaRPr lang="ru-RU" sz="3000" dirty="0" smtClean="0"/>
          </a:p>
          <a:p>
            <a:r>
              <a:rPr lang="ru-RU" sz="3000" i="1" dirty="0" smtClean="0"/>
              <a:t>9. Как воспитывать трудного, капризного ребёнка в семье.</a:t>
            </a:r>
            <a:endParaRPr lang="ru-RU" sz="3000" dirty="0" smtClean="0"/>
          </a:p>
          <a:p>
            <a:r>
              <a:rPr lang="ru-RU" sz="3000" i="1" dirty="0" smtClean="0"/>
              <a:t>10. Творчески одарённые дети – как их распознать и воспитывать?</a:t>
            </a:r>
            <a:endParaRPr lang="ru-RU" sz="3000" dirty="0" smtClean="0"/>
          </a:p>
          <a:p>
            <a:r>
              <a:rPr lang="ru-RU" sz="3000" i="1" dirty="0" smtClean="0"/>
              <a:t>11. Вопросы ФГОС.</a:t>
            </a:r>
            <a:endParaRPr lang="ru-RU" sz="3000" dirty="0" smtClean="0"/>
          </a:p>
          <a:p>
            <a:pPr>
              <a:buNone/>
            </a:pPr>
            <a:r>
              <a:rPr lang="ru-RU" dirty="0" smtClean="0"/>
              <a:t>             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Наши праздники</a:t>
            </a:r>
            <a:endParaRPr lang="ru-RU" sz="2400" i="1" dirty="0"/>
          </a:p>
        </p:txBody>
      </p:sp>
      <p:pic>
        <p:nvPicPr>
          <p:cNvPr id="2051" name="Picture 3" descr="C:\Users\Александр\Pictures\MP Navigator EX\2010_04_21\IMG_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071546"/>
            <a:ext cx="4699105" cy="3500462"/>
          </a:xfrm>
          <a:prstGeom prst="rect">
            <a:avLst/>
          </a:prstGeom>
          <a:noFill/>
        </p:spPr>
      </p:pic>
      <p:pic>
        <p:nvPicPr>
          <p:cNvPr id="2052" name="Picture 4" descr="C:\Users\Александр\Pictures\MP Navigator EX\2010_04_21\IMG_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500306"/>
            <a:ext cx="4531210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BF0000"/>
      </a:accent4>
      <a:accent5>
        <a:srgbClr val="7E6BC9"/>
      </a:accent5>
      <a:accent6>
        <a:srgbClr val="A379BB"/>
      </a:accent6>
      <a:hlink>
        <a:srgbClr val="410082"/>
      </a:hlink>
      <a:folHlink>
        <a:srgbClr val="FF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358</TotalTime>
  <Words>485</Words>
  <Application>Microsoft Office PowerPoint</Application>
  <PresentationFormat>Экран (4:3)</PresentationFormat>
  <Paragraphs>73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ВЗАИМОДЕЙСТВИЕ  семьи и школы                             </vt:lpstr>
      <vt:lpstr>ВЗАИМОДЕЙСТВИЕ СЕМЬИ И ШКОЛЫ</vt:lpstr>
      <vt:lpstr>Слайд 3</vt:lpstr>
      <vt:lpstr>Слайд 4</vt:lpstr>
      <vt:lpstr>ПСИХОЛОГИЧЕСКИЕ ПРОБЛЕМЫ</vt:lpstr>
      <vt:lpstr>РОДИТЕЛЬСКИЙ ВСЕОБУЧ</vt:lpstr>
      <vt:lpstr>ПУТИ К УСПЕШНОМУ ВЗАИМОДЕЙСТВИЮ</vt:lpstr>
      <vt:lpstr>Университет для родителей</vt:lpstr>
      <vt:lpstr>Наши праздники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г. Мирный</cp:lastModifiedBy>
  <cp:revision>40</cp:revision>
  <dcterms:created xsi:type="dcterms:W3CDTF">2010-04-20T19:52:17Z</dcterms:created>
  <dcterms:modified xsi:type="dcterms:W3CDTF">2011-01-29T08:21:56Z</dcterms:modified>
</cp:coreProperties>
</file>