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A1E95-567A-470F-A056-15A717066EAD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5604-B000-4E15-AD88-1A93992B1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9FA2-26BB-40EF-95C4-5FBFFBD2F274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6F146-71EB-4527-B70C-0E85A54F4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885C0-3C2A-4854-818A-85DE17B46888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8AC5B-5278-4E0E-A90A-9824A3B07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1F59B-FA43-40AC-AF64-CEF138D590D8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3EE2A-7CB9-49DF-BA6E-9146DB9D5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A7BDC-A67B-49F2-B2BB-DB1EF0E31126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F663E-B514-4685-8F5F-63A4D6CF4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887CE-AFA5-47A0-833B-D61F15D22A10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62707-2D4E-4721-A790-895181F39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2740E-7334-4915-840D-EB8E8A17F50B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E2DEC-C30E-4170-B747-FAEBB4E20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5082-EB90-4ADC-AF2B-A40C41774681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BE294-4970-4F8F-9736-F1383CA3B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EA228-03D6-40CB-BDCA-287F252F6EBE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C5D04-4121-4672-9DB5-CABA0C10F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E164C-A32C-491E-AFF6-38C31EA2C397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320ED-BB28-41A7-8BD4-834747FB4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D6D0-5B89-48C3-9EFE-94EF5BF5AC99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34B4-E4A1-4DAA-BC4D-DCAFAEEE9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F0A713-73DF-4698-A285-8B578604884A}" type="datetimeFigureOut">
              <a:rPr lang="ru-RU"/>
              <a:pPr>
                <a:defRPr/>
              </a:pPr>
              <a:t>09.06.2011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882078-18AD-4EFB-BB9C-44961E693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ljplus.ru/img/d/r/dreamwar/tundra-letnyaya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Слайд" r:id="rId3" imgW="3492996" imgH="2618374" progId="PowerPoint.Slide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43000" y="2428875"/>
            <a:ext cx="7358063" cy="714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Lucida Sans Unicode"/>
                <a:cs typeface="Lucida Sans Unicode"/>
              </a:rPr>
              <a:t>Protection   of Environment</a:t>
            </a: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5602" name="Слайд" r:id="rId3" imgW="201214" imgH="149405" progId="PowerPoint.Slide.8">
              <p:embed/>
            </p:oleObj>
          </a:graphicData>
        </a:graphic>
      </p:graphicFrame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1000125" y="1714500"/>
            <a:ext cx="728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ABINSK  IS  THE  GARDEN  CITY  OF  KRASNODAR  REGION –</a:t>
            </a:r>
          </a:p>
          <a:p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KEEP  IT  CLEAN AND  GREEN!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28625" y="3071813"/>
          <a:ext cx="3476625" cy="2608262"/>
        </p:xfrm>
        <a:graphic>
          <a:graphicData uri="http://schemas.openxmlformats.org/presentationml/2006/ole">
            <p:oleObj spid="_x0000_s25603" name="Слайд" r:id="rId4" imgW="3700330" imgH="2773540" progId="PowerPoint.Slide.8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786313" y="3714750"/>
          <a:ext cx="3643312" cy="2732088"/>
        </p:xfrm>
        <a:graphic>
          <a:graphicData uri="http://schemas.openxmlformats.org/presentationml/2006/ole">
            <p:oleObj spid="_x0000_s25604" name="Слайд" r:id="rId5" imgW="4572139" imgH="342912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6626" name="Слайд" r:id="rId3" imgW="201214" imgH="149405" progId="PowerPoint.Slide.8">
              <p:embed/>
            </p:oleObj>
          </a:graphicData>
        </a:graphic>
      </p:graphicFrame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1357313" y="2000250"/>
            <a:ext cx="70723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Презентация подготовлена на лексическом материале учебника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“Happy English.ru” 7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класс (авт. К.И. Кауфман, М.Ю. Кауфман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Слайд" r:id="rId3" imgW="3197474" imgH="2398766" progId="PowerPoint.Slide.8">
              <p:embed/>
            </p:oleObj>
          </a:graphicData>
        </a:graphic>
      </p:graphicFrame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2071688" y="5000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100" name="Picture 2" descr="Картинка 2 из 3176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1143000"/>
            <a:ext cx="2855912" cy="2143125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</p:spPr>
      </p:pic>
      <p:pic>
        <p:nvPicPr>
          <p:cNvPr id="4101" name="Picture 5" descr="G:\аня\фото все\6 в 2\S63011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4000500"/>
            <a:ext cx="2773362" cy="192881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4143375" y="1571625"/>
            <a:ext cx="4214813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Oh, Russia, I’m in love with you!</a:t>
            </a:r>
          </a:p>
          <a:p>
            <a:pPr algn="ctr"/>
            <a:r>
              <a:rPr lang="en-US" sz="2000" b="1">
                <a:latin typeface="Calibri" pitchFamily="34" charset="0"/>
              </a:rPr>
              <a:t>Remember, Russia, you are great</a:t>
            </a:r>
          </a:p>
          <a:p>
            <a:pPr algn="ctr"/>
            <a:r>
              <a:rPr lang="en-US" sz="2000" b="1">
                <a:latin typeface="Calibri" pitchFamily="34" charset="0"/>
              </a:rPr>
              <a:t>Not in the field of battles past</a:t>
            </a:r>
          </a:p>
          <a:p>
            <a:pPr algn="ctr"/>
            <a:r>
              <a:rPr lang="en-US" sz="2000" b="1">
                <a:latin typeface="Calibri" pitchFamily="34" charset="0"/>
              </a:rPr>
              <a:t>But in the lush green fields of wheat</a:t>
            </a:r>
          </a:p>
          <a:p>
            <a:pPr algn="ctr"/>
            <a:r>
              <a:rPr lang="en-US" sz="2000" b="1">
                <a:latin typeface="Calibri" pitchFamily="34" charset="0"/>
              </a:rPr>
              <a:t>And forests, gardens, free of dust.</a:t>
            </a:r>
          </a:p>
          <a:p>
            <a:pPr algn="ctr"/>
            <a:r>
              <a:rPr lang="en-US" sz="2000" b="1">
                <a:latin typeface="Calibri" pitchFamily="34" charset="0"/>
              </a:rPr>
              <a:t>I love you deeply, dear land,</a:t>
            </a:r>
          </a:p>
          <a:p>
            <a:pPr algn="ctr"/>
            <a:r>
              <a:rPr lang="en-US" sz="2000" b="1">
                <a:latin typeface="Calibri" pitchFamily="34" charset="0"/>
              </a:rPr>
              <a:t>Your lakes with shores of fine sand,</a:t>
            </a:r>
          </a:p>
          <a:p>
            <a:pPr algn="ctr"/>
            <a:r>
              <a:rPr lang="en-US" sz="2000" b="1">
                <a:latin typeface="Calibri" pitchFamily="34" charset="0"/>
              </a:rPr>
              <a:t>Your rivers, valleys, hills and seas;</a:t>
            </a:r>
          </a:p>
          <a:p>
            <a:pPr algn="ctr"/>
            <a:r>
              <a:rPr lang="en-US" sz="2000" b="1">
                <a:latin typeface="Calibri" pitchFamily="34" charset="0"/>
              </a:rPr>
              <a:t>Your songs and dances; birds in trees;</a:t>
            </a:r>
          </a:p>
          <a:p>
            <a:pPr algn="ctr"/>
            <a:r>
              <a:rPr lang="en-US" sz="2000" b="1">
                <a:latin typeface="Calibri" pitchFamily="34" charset="0"/>
              </a:rPr>
              <a:t>Your sunrise is a splendid sight</a:t>
            </a:r>
          </a:p>
          <a:p>
            <a:pPr algn="ctr"/>
            <a:r>
              <a:rPr lang="en-US" sz="2000" b="1">
                <a:latin typeface="Calibri" pitchFamily="34" charset="0"/>
              </a:rPr>
              <a:t>Which always gives me such delight!</a:t>
            </a:r>
            <a:endParaRPr lang="ru-RU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Слайд" r:id="rId3" imgW="1770975" imgH="1325928" progId="PowerPoint.Slide.8">
              <p:embed/>
            </p:oleObj>
          </a:graphicData>
        </a:graphic>
      </p:graphicFrame>
      <p:pic>
        <p:nvPicPr>
          <p:cNvPr id="5123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000250"/>
            <a:ext cx="5453062" cy="32861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5857875" y="2071688"/>
            <a:ext cx="32861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400" b="1">
                <a:latin typeface="Calibri" pitchFamily="34" charset="0"/>
              </a:rPr>
              <a:t>Litter is left.</a:t>
            </a:r>
          </a:p>
          <a:p>
            <a:pPr>
              <a:buFontTx/>
              <a:buChar char="-"/>
            </a:pPr>
            <a:r>
              <a:rPr lang="en-US" sz="2400" b="1">
                <a:latin typeface="Calibri" pitchFamily="34" charset="0"/>
              </a:rPr>
              <a:t>The water is polluted.</a:t>
            </a:r>
          </a:p>
          <a:p>
            <a:pPr>
              <a:buFontTx/>
              <a:buChar char="-"/>
            </a:pPr>
            <a:r>
              <a:rPr lang="en-US" sz="2400" b="1">
                <a:latin typeface="Calibri" pitchFamily="34" charset="0"/>
              </a:rPr>
              <a:t> Fires are started.</a:t>
            </a:r>
          </a:p>
          <a:p>
            <a:pPr>
              <a:buFontTx/>
              <a:buChar char="-"/>
            </a:pPr>
            <a:r>
              <a:rPr lang="en-US" sz="2400" b="1">
                <a:latin typeface="Calibri" pitchFamily="34" charset="0"/>
              </a:rPr>
              <a:t> Trees are cut down.</a:t>
            </a:r>
          </a:p>
          <a:p>
            <a:pPr>
              <a:buFontTx/>
              <a:buChar char="-"/>
            </a:pPr>
            <a:r>
              <a:rPr lang="en-US" sz="2400" b="1">
                <a:latin typeface="Calibri" pitchFamily="34" charset="0"/>
              </a:rPr>
              <a:t> Birds and animals are    frightened.</a:t>
            </a:r>
          </a:p>
          <a:p>
            <a:pPr>
              <a:buFontTx/>
              <a:buChar char="-"/>
            </a:pPr>
            <a:r>
              <a:rPr lang="en-US" sz="2400" b="1">
                <a:latin typeface="Calibri" pitchFamily="34" charset="0"/>
              </a:rPr>
              <a:t> The air is polluted.</a:t>
            </a:r>
          </a:p>
          <a:p>
            <a:pPr>
              <a:buFontTx/>
              <a:buChar char="-"/>
            </a:pPr>
            <a:endParaRPr lang="en-US" sz="2400" b="1">
              <a:latin typeface="Calibri" pitchFamily="34" charset="0"/>
            </a:endParaRPr>
          </a:p>
          <a:p>
            <a:pPr>
              <a:buFontTx/>
              <a:buChar char="-"/>
            </a:pPr>
            <a:endParaRPr lang="en-US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7" name="Слайд" r:id="rId3" imgW="1831807" imgH="1374529" progId="PowerPoint.Slide.8">
              <p:embed/>
            </p:oleObj>
          </a:graphicData>
        </a:graphic>
      </p:graphicFrame>
      <p:pic>
        <p:nvPicPr>
          <p:cNvPr id="6148" name="Picture 4" descr="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538" y="2000250"/>
            <a:ext cx="5216525" cy="31432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149" name="Прямоугольник 6"/>
          <p:cNvSpPr>
            <a:spLocks noChangeArrowheads="1"/>
          </p:cNvSpPr>
          <p:nvPr/>
        </p:nvSpPr>
        <p:spPr bwMode="auto">
          <a:xfrm>
            <a:off x="5500688" y="1500188"/>
            <a:ext cx="34290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i="1"/>
              <a:t>1. People, don’t harm plants!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i="1"/>
              <a:t>2. People, help to keep all water clean!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i="1"/>
              <a:t>3. People, protect animals and fish!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i="1"/>
              <a:t>4. People, clean springs!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i="1"/>
              <a:t>5. People, plant trees and flowers!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i="1"/>
              <a:t>6. People, take care of birds and animals!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i="1"/>
              <a:t>7. People, take litter home!</a:t>
            </a:r>
            <a:endParaRPr lang="ru-RU" sz="20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8" name="Слайд" r:id="rId3" imgW="1508928" imgH="1130801" progId="PowerPoint.Slide.8">
              <p:embed/>
            </p:oleObj>
          </a:graphicData>
        </a:graphic>
      </p:graphicFrame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071563"/>
            <a:ext cx="2927350" cy="219551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7188" y="3265488"/>
            <a:ext cx="30003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People never forget to turn off lights and water!</a:t>
            </a:r>
            <a:endParaRPr lang="ru-RU" b="1" i="1"/>
          </a:p>
          <a:p>
            <a:pPr eaLnBrk="0" hangingPunct="0"/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1000125"/>
            <a:ext cx="3071812" cy="232568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572125" y="3424238"/>
            <a:ext cx="3286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People sort their rubbish!</a:t>
            </a:r>
            <a:endParaRPr lang="ru-RU" b="1" i="1"/>
          </a:p>
          <a:p>
            <a:pPr eaLnBrk="0" hangingPunct="0"/>
            <a:endParaRPr lang="ru-RU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4000500"/>
            <a:ext cx="2857500" cy="214312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25" y="3929063"/>
            <a:ext cx="3000375" cy="225107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5000625" y="6116638"/>
            <a:ext cx="41433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Nobody wears fur coats. They don’t want to kill animals for clothes!</a:t>
            </a:r>
            <a:endParaRPr lang="ru-RU" sz="1400" b="1" i="1"/>
          </a:p>
          <a:p>
            <a:pPr eaLnBrk="0" hangingPunct="0"/>
            <a:endParaRPr lang="ru-RU"/>
          </a:p>
        </p:txBody>
      </p:sp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357188" y="6311900"/>
            <a:ext cx="2928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Nobody drops litter!</a:t>
            </a:r>
            <a:endParaRPr lang="ru-RU" b="1" i="1"/>
          </a:p>
          <a:p>
            <a:pPr eaLnBrk="0" hangingPunct="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3" name="Слайд" r:id="rId3" imgW="1374665" imgH="1030357" progId="PowerPoint.Slide.8">
              <p:embed/>
            </p:oleObj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1714500"/>
            <a:ext cx="5429250" cy="407193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2530" name="Слайд" r:id="rId3" imgW="411428" imgH="307811" progId="PowerPoint.Slide.8">
              <p:embed/>
            </p:oleObj>
          </a:graphicData>
        </a:graphic>
      </p:graphicFrame>
      <p:pic>
        <p:nvPicPr>
          <p:cNvPr id="22531" name="Picture 3" descr="pla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3214688"/>
            <a:ext cx="4572000" cy="3429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785813" y="735013"/>
            <a:ext cx="792956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1.Do not pick wild flowers.</a:t>
            </a:r>
            <a:endParaRPr 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2.Do not litter the ground with tins, paper and bottles.</a:t>
            </a:r>
            <a:endParaRPr 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3.Do not frighten animals.</a:t>
            </a:r>
            <a:endParaRPr 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4.Do not harm plants.</a:t>
            </a:r>
            <a:endParaRPr 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5.Feed birds and help them. </a:t>
            </a:r>
            <a:endParaRPr 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6. Plant trees and flowers.</a:t>
            </a:r>
            <a:endParaRPr 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7.Recycle used materials such as metal, bottles and paper.</a:t>
            </a:r>
            <a:endParaRPr 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8.Clean rivers and springs.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3554" name="Слайд" r:id="rId3" imgW="411428" imgH="307811" progId="PowerPoint.Slide.8">
              <p:embed/>
            </p:oleObj>
          </a:graphicData>
        </a:graphic>
      </p:graphicFrame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143000"/>
            <a:ext cx="5748338" cy="450056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071688" y="5799138"/>
            <a:ext cx="60007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I. Shishkin “The Pine-Trees in the Sunlight”.</a:t>
            </a:r>
            <a:endParaRPr lang="ru-RU" b="1"/>
          </a:p>
          <a:p>
            <a:pPr eaLnBrk="0" hangingPunct="0"/>
            <a:endParaRPr 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4578" name="Слайд" r:id="rId3" imgW="228571" imgH="167766" progId="PowerPoint.Slide.8">
              <p:embed/>
            </p:oleObj>
          </a:graphicData>
        </a:graphic>
      </p:graphicFrame>
      <p:pic>
        <p:nvPicPr>
          <p:cNvPr id="24579" name="Picture 3" descr="C:\Documents and Settings\Admin\Мои документы\Мои рисунки\рабочая\анимация растения.files\nat1.files\tree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642938"/>
            <a:ext cx="5715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8925" y="280988"/>
            <a:ext cx="2724150" cy="279717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8863" y="2139950"/>
            <a:ext cx="3011487" cy="2797175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5838" y="4206875"/>
            <a:ext cx="3084512" cy="2925763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65125" y="633413"/>
            <a:ext cx="3016250" cy="2517775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92100" y="4425950"/>
            <a:ext cx="3011488" cy="2786063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65125" y="2279650"/>
            <a:ext cx="3016250" cy="2736850"/>
          </a:xfrm>
          <a:prstGeom prst="rect">
            <a:avLst/>
          </a:prstGeom>
          <a:noFill/>
        </p:spPr>
      </p:pic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642938" y="1357313"/>
            <a:ext cx="1500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I promise to be</a:t>
            </a:r>
          </a:p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Natures best friend.</a:t>
            </a:r>
            <a:endParaRPr lang="ru-RU" sz="16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714375" y="3143250"/>
            <a:ext cx="1214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I promise not  to harm plants</a:t>
            </a:r>
            <a:endParaRPr lang="ru-RU" sz="16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8" name="TextBox 17"/>
          <p:cNvSpPr txBox="1">
            <a:spLocks noChangeArrowheads="1"/>
          </p:cNvSpPr>
          <p:nvPr/>
        </p:nvSpPr>
        <p:spPr bwMode="auto">
          <a:xfrm>
            <a:off x="500063" y="5286375"/>
            <a:ext cx="142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I promise to feed birds.</a:t>
            </a:r>
            <a:endParaRPr lang="ru-RU" sz="16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9" name="TextBox 18"/>
          <p:cNvSpPr txBox="1">
            <a:spLocks noChangeArrowheads="1"/>
          </p:cNvSpPr>
          <p:nvPr/>
        </p:nvSpPr>
        <p:spPr bwMode="auto">
          <a:xfrm>
            <a:off x="7358063" y="1357313"/>
            <a:ext cx="1846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I promise to be</a:t>
            </a:r>
          </a:p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Sorry for animals</a:t>
            </a:r>
            <a:endParaRPr lang="ru-RU" sz="16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6915150" y="2928938"/>
            <a:ext cx="2039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I promise not to drop </a:t>
            </a:r>
          </a:p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in the street</a:t>
            </a:r>
            <a:endParaRPr lang="ru-RU" sz="16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91" name="TextBox 20"/>
          <p:cNvSpPr txBox="1">
            <a:spLocks noChangeArrowheads="1"/>
          </p:cNvSpPr>
          <p:nvPr/>
        </p:nvSpPr>
        <p:spPr bwMode="auto">
          <a:xfrm>
            <a:off x="6858000" y="5000625"/>
            <a:ext cx="2846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I promise to turn</a:t>
            </a:r>
          </a:p>
          <a:p>
            <a:r>
              <a:rPr lang="en-US" sz="1600" b="1">
                <a:solidFill>
                  <a:srgbClr val="C00000"/>
                </a:solidFill>
                <a:latin typeface="Calibri" pitchFamily="34" charset="0"/>
              </a:rPr>
              <a:t> water off.</a:t>
            </a:r>
            <a:endParaRPr lang="ru-RU" sz="1600" b="1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287</Words>
  <Application>Microsoft Office PowerPoint</Application>
  <PresentationFormat>Экран (4:3)</PresentationFormat>
  <Paragraphs>52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Arial</vt:lpstr>
      <vt:lpstr>Lucida Sans Unicode</vt:lpstr>
      <vt:lpstr>Times New Roman</vt:lpstr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Семья</dc:creator>
  <cp:lastModifiedBy>ольга</cp:lastModifiedBy>
  <cp:revision>26</cp:revision>
  <dcterms:created xsi:type="dcterms:W3CDTF">2011-01-26T16:52:03Z</dcterms:created>
  <dcterms:modified xsi:type="dcterms:W3CDTF">2011-06-09T19:39:33Z</dcterms:modified>
</cp:coreProperties>
</file>