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8"/>
  </p:notesMasterIdLst>
  <p:sldIdLst>
    <p:sldId id="256" r:id="rId2"/>
    <p:sldId id="257" r:id="rId3"/>
    <p:sldId id="285" r:id="rId4"/>
    <p:sldId id="267" r:id="rId5"/>
    <p:sldId id="272" r:id="rId6"/>
    <p:sldId id="274" r:id="rId7"/>
    <p:sldId id="276" r:id="rId8"/>
    <p:sldId id="278" r:id="rId9"/>
    <p:sldId id="279" r:id="rId10"/>
    <p:sldId id="280" r:id="rId11"/>
    <p:sldId id="281" r:id="rId12"/>
    <p:sldId id="282" r:id="rId13"/>
    <p:sldId id="283" r:id="rId14"/>
    <p:sldId id="287" r:id="rId15"/>
    <p:sldId id="277" r:id="rId16"/>
    <p:sldId id="28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9FE69-B8F3-41D7-B6D3-A90839815E44}" type="datetimeFigureOut">
              <a:rPr lang="ru-RU" smtClean="0"/>
              <a:pPr/>
              <a:t>01.07.2011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EE74E-3A1F-4F2B-BADF-3C68E004C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E74E-3A1F-4F2B-BADF-3C68E004CDB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7CD93E19-08B9-4062-9953-6D255F2C72D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57353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57354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74F18-90DF-4BDD-BF37-61C118544E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1CA7E-1999-4341-A7B7-7F50C2CEC1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A8A56-38F7-4CE0-B248-3D5F9DCEFE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07DAD-711F-4DAD-9861-F66FF96098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859CE-ACB9-443E-BA5B-523E7AD032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C1331-B568-426C-8235-AC82507086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1CC1F-7002-4D9E-AA9E-BD6456D343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B2BE3-F326-4C49-A9C6-357E1A23EB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F4636-01FF-4ED3-BDB6-ED2C24547C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217F2-4A13-4D4A-ADEE-7860571CCC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ru-RU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A91853F-4139-424A-BF7E-4F9815AB3DD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28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56329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56330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>
                <a:solidFill>
                  <a:schemeClr val="tx1"/>
                </a:solidFill>
              </a:rPr>
              <a:t>Урок в 7 а классе по теме: </a:t>
            </a:r>
            <a:r>
              <a:rPr lang="ru-RU" sz="4000" b="1" dirty="0">
                <a:solidFill>
                  <a:schemeClr val="tx1"/>
                </a:solidFill>
              </a:rPr>
              <a:t>«Африка. Обобщающее повторение»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114800"/>
            <a:ext cx="6324600" cy="198120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hlink"/>
                </a:solidFill>
                <a:latin typeface="Monotype Corsiva" pitchFamily="66" charset="0"/>
              </a:rPr>
              <a:t>Полетаева Ирина Анатольевна,</a:t>
            </a:r>
            <a:endParaRPr lang="ru-RU" sz="2400" dirty="0">
              <a:solidFill>
                <a:schemeClr val="hlink"/>
              </a:solidFill>
              <a:latin typeface="Monotype Corsiva" pitchFamily="66" charset="0"/>
            </a:endParaRPr>
          </a:p>
          <a:p>
            <a:pPr algn="ctr"/>
            <a:r>
              <a:rPr lang="ru-RU" sz="2400" dirty="0">
                <a:solidFill>
                  <a:schemeClr val="hlink"/>
                </a:solidFill>
                <a:latin typeface="Monotype Corsiva" pitchFamily="66" charset="0"/>
              </a:rPr>
              <a:t>            учитель </a:t>
            </a:r>
            <a:r>
              <a:rPr lang="ru-RU" sz="2400" dirty="0" smtClean="0">
                <a:solidFill>
                  <a:schemeClr val="hlink"/>
                </a:solidFill>
                <a:latin typeface="Monotype Corsiva" pitchFamily="66" charset="0"/>
              </a:rPr>
              <a:t>географии и биологии </a:t>
            </a:r>
            <a:endParaRPr lang="ru-RU" sz="2400" dirty="0">
              <a:solidFill>
                <a:schemeClr val="hlink"/>
              </a:solidFill>
              <a:latin typeface="Monotype Corsiva" pitchFamily="66" charset="0"/>
            </a:endParaRPr>
          </a:p>
          <a:p>
            <a:pPr algn="ctr"/>
            <a:r>
              <a:rPr lang="ru-RU" sz="2400" dirty="0">
                <a:solidFill>
                  <a:schemeClr val="hlink"/>
                </a:solidFill>
                <a:latin typeface="Monotype Corsiva" pitchFamily="66" charset="0"/>
              </a:rPr>
              <a:t> МОУ </a:t>
            </a:r>
            <a:r>
              <a:rPr lang="ru-RU" sz="2400" dirty="0" smtClean="0">
                <a:solidFill>
                  <a:schemeClr val="hlink"/>
                </a:solidFill>
                <a:latin typeface="Monotype Corsiva" pitchFamily="66" charset="0"/>
              </a:rPr>
              <a:t>лицей№1</a:t>
            </a:r>
            <a:endParaRPr lang="ru-RU" sz="2400" dirty="0">
              <a:solidFill>
                <a:schemeClr val="hlink"/>
              </a:solidFill>
              <a:latin typeface="Monotype Corsiva" pitchFamily="66" charset="0"/>
            </a:endParaRPr>
          </a:p>
          <a:p>
            <a:pPr algn="ctr"/>
            <a:r>
              <a:rPr lang="ru-RU" sz="2400" dirty="0">
                <a:solidFill>
                  <a:schemeClr val="hlink"/>
                </a:solidFill>
                <a:latin typeface="Monotype Corsiva" pitchFamily="66" charset="0"/>
              </a:rPr>
              <a:t> г. </a:t>
            </a:r>
            <a:r>
              <a:rPr lang="ru-RU" sz="2400" dirty="0" smtClean="0">
                <a:solidFill>
                  <a:schemeClr val="hlink"/>
                </a:solidFill>
                <a:latin typeface="Monotype Corsiva" pitchFamily="66" charset="0"/>
              </a:rPr>
              <a:t>Волгоград</a:t>
            </a:r>
            <a:endParaRPr lang="ru-RU" sz="2400" dirty="0">
              <a:solidFill>
                <a:schemeClr val="hlink"/>
              </a:solidFill>
              <a:latin typeface="Monotype Corsiva" pitchFamily="66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029200" y="5334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  <a:latin typeface="Comic Sans MS" pitchFamily="66" charset="0"/>
              </a:rPr>
              <a:t>География материков и океанов</a:t>
            </a:r>
          </a:p>
        </p:txBody>
      </p:sp>
      <p:pic>
        <p:nvPicPr>
          <p:cNvPr id="5125" name="Picture 5" descr="1240576338_map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3276600"/>
            <a:ext cx="2625725" cy="314325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Кто это?- </a:t>
            </a:r>
            <a:r>
              <a:rPr lang="ru-RU" sz="3200" dirty="0" smtClean="0">
                <a:solidFill>
                  <a:srgbClr val="00B050"/>
                </a:solidFill>
              </a:rPr>
              <a:t>«Сенсация века»с </a:t>
            </a:r>
            <a:r>
              <a:rPr lang="ru-RU" sz="3200" dirty="0" err="1" smtClean="0">
                <a:solidFill>
                  <a:srgbClr val="00B0F0"/>
                </a:solidFill>
              </a:rPr>
              <a:t>длинношееми</a:t>
            </a:r>
            <a:r>
              <a:rPr lang="ru-RU" sz="3200" dirty="0" smtClean="0">
                <a:solidFill>
                  <a:srgbClr val="00B050"/>
                </a:solidFill>
              </a:rPr>
              <a:t> родственниками 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5" descr="окап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19600" y="1524000"/>
            <a:ext cx="426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D:\МОИ ФАЙЛЫ\РАБОТА и др\Работа\План-конспекты уроков\7класс.гео\Открытый урок-Африка\фото Африка\cla20rq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1676400"/>
            <a:ext cx="38100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838200"/>
            <a:ext cx="7010400" cy="1527175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«Дети леса» , « Человек ростом с локоть»</a:t>
            </a:r>
            <a:r>
              <a:rPr lang="ru-RU" sz="4400" dirty="0" smtClean="0">
                <a:solidFill>
                  <a:srgbClr val="00B050"/>
                </a:solidFill>
              </a:rPr>
              <a:t/>
            </a:r>
            <a:br>
              <a:rPr lang="ru-RU" sz="4400" dirty="0" smtClean="0">
                <a:solidFill>
                  <a:srgbClr val="00B050"/>
                </a:solidFill>
              </a:rPr>
            </a:br>
            <a:r>
              <a:rPr lang="ru-RU" sz="4400" dirty="0" smtClean="0">
                <a:solidFill>
                  <a:srgbClr val="00B050"/>
                </a:solidFill>
              </a:rPr>
              <a:t>                       КТО ЭТО?</a:t>
            </a:r>
            <a:endParaRPr lang="ru-RU" sz="4400" dirty="0">
              <a:solidFill>
                <a:srgbClr val="00B050"/>
              </a:solidFill>
            </a:endParaRPr>
          </a:p>
        </p:txBody>
      </p:sp>
      <p:pic>
        <p:nvPicPr>
          <p:cNvPr id="8194" name="Picture 2" descr="D:\МОИ ФАЙЛЫ\РАБОТА и др\Работа\План-конспекты уроков\7класс.гео\Открытый урок-Африка\фото Африка\de6824d2d2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3505200"/>
            <a:ext cx="3429000" cy="2571750"/>
          </a:xfrm>
          <a:prstGeom prst="rect">
            <a:avLst/>
          </a:prstGeom>
          <a:noFill/>
        </p:spPr>
      </p:pic>
      <p:pic>
        <p:nvPicPr>
          <p:cNvPr id="10" name="Picture 5" descr="s-7eaba33242d9115e9f4b8186de9b0696_13-0454247377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3505200"/>
            <a:ext cx="3810000" cy="259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Что это</a:t>
            </a:r>
            <a:r>
              <a:rPr lang="ru-RU" sz="3600" dirty="0" smtClean="0">
                <a:solidFill>
                  <a:srgbClr val="00B050"/>
                </a:solidFill>
              </a:rPr>
              <a:t>?- </a:t>
            </a:r>
            <a:r>
              <a:rPr lang="ru-RU" sz="3600" dirty="0" err="1" smtClean="0">
                <a:solidFill>
                  <a:srgbClr val="00B050"/>
                </a:solidFill>
              </a:rPr>
              <a:t>растение-священный</a:t>
            </a:r>
            <a:r>
              <a:rPr lang="ru-RU" sz="3600" dirty="0" smtClean="0">
                <a:solidFill>
                  <a:srgbClr val="00B050"/>
                </a:solidFill>
              </a:rPr>
              <a:t> символ южнее Сахары…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9218" name="Picture 2" descr="D:\МОИ ФАЙЛЫ\РАБОТА и др\Работа\План-конспекты уроков\7класс.гео\Открытый урок-Африка\фото Африка\600_баобаб_c2066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1600200"/>
            <a:ext cx="70866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«</a:t>
            </a:r>
            <a:r>
              <a:rPr lang="ru-RU" b="1" dirty="0" err="1" smtClean="0">
                <a:solidFill>
                  <a:srgbClr val="00B050"/>
                </a:solidFill>
              </a:rPr>
              <a:t>Лемурия</a:t>
            </a:r>
            <a:r>
              <a:rPr lang="ru-RU" b="1" dirty="0" smtClean="0">
                <a:solidFill>
                  <a:srgbClr val="00B050"/>
                </a:solidFill>
              </a:rPr>
              <a:t>»-</a:t>
            </a:r>
            <a:r>
              <a:rPr lang="ru-RU" dirty="0" smtClean="0">
                <a:solidFill>
                  <a:srgbClr val="00B050"/>
                </a:solidFill>
              </a:rPr>
              <a:t>Что это такое?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42" name="Picture 2" descr="D:\МОИ ФАЙЛЫ\РАБОТА и др\Работа\План-конспекты уроков\7класс.гео\Открытый урок-Африка\фото Африка\KLM_Lemurs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1676400"/>
            <a:ext cx="62484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5px-Mousebird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774700" y="457200"/>
            <a:ext cx="324961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1227363066_0000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litchi_02.jpg"/>
          <p:cNvPicPr>
            <a:picLocks noGrp="1" noChangeAspect="1"/>
          </p:cNvPicPr>
          <p:nvPr isPhoto="1"/>
        </p:nvPicPr>
        <p:blipFill>
          <a:blip r:embed="rId4" cstate="email">
            <a:lum/>
          </a:blip>
          <a:stretch>
            <a:fillRect/>
          </a:stretch>
        </p:blipFill>
        <p:spPr>
          <a:xfrm>
            <a:off x="714375" y="3543300"/>
            <a:ext cx="33702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tunis_06b.jpg"/>
          <p:cNvPicPr>
            <a:picLocks noGrp="1" noChangeAspect="1"/>
          </p:cNvPicPr>
          <p:nvPr isPhoto="1"/>
        </p:nvPicPr>
        <p:blipFill>
          <a:blip r:embed="rId5" cstate="email">
            <a:lum/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hlink"/>
                </a:solidFill>
              </a:rPr>
              <a:t>Задание в контурных картах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600200"/>
            <a:ext cx="4724400" cy="441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rgbClr val="7030A0"/>
                </a:solidFill>
              </a:rPr>
              <a:t>Отметить цифрами  </a:t>
            </a:r>
            <a:r>
              <a:rPr lang="ru-RU" dirty="0">
                <a:solidFill>
                  <a:srgbClr val="7030A0"/>
                </a:solidFill>
              </a:rPr>
              <a:t>:</a:t>
            </a:r>
          </a:p>
          <a:p>
            <a:r>
              <a:rPr lang="ru-RU" sz="2400" dirty="0" smtClean="0"/>
              <a:t>1-вдп.Виктория.;</a:t>
            </a:r>
            <a:endParaRPr lang="ru-RU" sz="2400" dirty="0"/>
          </a:p>
          <a:p>
            <a:r>
              <a:rPr lang="ru-RU" sz="2400" dirty="0" smtClean="0"/>
              <a:t> 2-мыс Игольный;</a:t>
            </a:r>
            <a:endParaRPr lang="ru-RU" sz="2400" dirty="0"/>
          </a:p>
          <a:p>
            <a:r>
              <a:rPr lang="ru-RU" sz="2400" dirty="0" smtClean="0"/>
              <a:t>3-Влк.Килиманджаро;</a:t>
            </a:r>
          </a:p>
          <a:p>
            <a:r>
              <a:rPr lang="ru-RU" sz="2400" dirty="0" smtClean="0"/>
              <a:t>4-</a:t>
            </a:r>
            <a:r>
              <a:rPr lang="en-US" sz="2400" dirty="0" smtClean="0"/>
              <a:t> </a:t>
            </a:r>
            <a:r>
              <a:rPr lang="ru-RU" sz="2400" dirty="0" smtClean="0"/>
              <a:t>Суэцкий канал</a:t>
            </a:r>
          </a:p>
          <a:p>
            <a:r>
              <a:rPr lang="ru-RU" sz="2400" dirty="0" smtClean="0"/>
              <a:t>5- город Претория</a:t>
            </a: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Подписать: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Пустыни Сахара и </a:t>
            </a:r>
            <a:r>
              <a:rPr lang="ru-RU" sz="2400" dirty="0" err="1" smtClean="0">
                <a:solidFill>
                  <a:srgbClr val="FF0000"/>
                </a:solidFill>
              </a:rPr>
              <a:t>Намиб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smtClean="0">
                <a:solidFill>
                  <a:srgbClr val="00B050"/>
                </a:solidFill>
              </a:rPr>
              <a:t>Реки Замбези и Нил , </a:t>
            </a:r>
            <a:r>
              <a:rPr lang="ru-RU" sz="2400" dirty="0" smtClean="0">
                <a:solidFill>
                  <a:srgbClr val="7030A0"/>
                </a:solidFill>
              </a:rPr>
              <a:t>Страны Египет и ЮАР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62468" name="Picture 4" descr="1240576338_map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905000"/>
            <a:ext cx="35814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фото Африка\0000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05200"/>
            <a:ext cx="4762500" cy="3352800"/>
          </a:xfrm>
          <a:prstGeom prst="rect">
            <a:avLst/>
          </a:prstGeom>
          <a:noFill/>
        </p:spPr>
      </p:pic>
      <p:pic>
        <p:nvPicPr>
          <p:cNvPr id="1026" name="Picture 2" descr="F:\фото Африка\0_2a65_e8259ea3_XL.jpe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0" y="3505200"/>
            <a:ext cx="4495800" cy="3352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0070C0"/>
                </a:solidFill>
              </a:rPr>
              <a:t>Домашнее задание:- 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написать мини-сочинение на тему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« Один день в Африке…»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ФАЙЛЫ\РАБОТА и др\Работа\План-конспекты уроков\7класс.гео\Открытый урок-Африка\фото Африка\photo_tanzania_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936" y="152400"/>
            <a:ext cx="8537863" cy="6477000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924800" cy="1143000"/>
          </a:xfrm>
        </p:spPr>
        <p:txBody>
          <a:bodyPr/>
          <a:lstStyle/>
          <a:p>
            <a:r>
              <a:rPr lang="ru-RU" sz="3200" i="1" dirty="0" smtClean="0">
                <a:solidFill>
                  <a:srgbClr val="FFFF00"/>
                </a:solidFill>
              </a:rPr>
              <a:t>Цель урока </a:t>
            </a:r>
            <a:r>
              <a:rPr lang="ru-RU" sz="2800" i="1" dirty="0" smtClean="0">
                <a:solidFill>
                  <a:srgbClr val="0070C0"/>
                </a:solidFill>
              </a:rPr>
              <a:t>:- обобщение и закрепление</a:t>
            </a:r>
            <a:br>
              <a:rPr lang="ru-RU" sz="2800" i="1" dirty="0" smtClean="0">
                <a:solidFill>
                  <a:srgbClr val="0070C0"/>
                </a:solidFill>
              </a:rPr>
            </a:br>
            <a:r>
              <a:rPr lang="ru-RU" sz="2800" i="1" dirty="0" smtClean="0">
                <a:solidFill>
                  <a:srgbClr val="0070C0"/>
                </a:solidFill>
              </a:rPr>
              <a:t> знаний по теме « Африка».</a:t>
            </a:r>
            <a:endParaRPr lang="ru-RU" sz="2800" i="1" dirty="0">
              <a:solidFill>
                <a:srgbClr val="0070C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839200" cy="2667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100" dirty="0" smtClean="0"/>
              <a:t>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                     Африка-край  красоты и удивлений!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                      Природы дикой вдохновений,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                      и ярких  красок , и огня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                       пустынь, лесов …уж ждёт  тебя..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         Навстречу Африке помчимся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         на  двух  незримых кораблях..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          И  на уроке очутимся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           Мы  в диких , удивительных местах!!!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182231"/>
            <a:ext cx="4572000" cy="404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</a:pP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ФАЙЛЫ\РАБОТА и др\Работа\План-конспекты уроков\7класс.гео\Открытый урок-Африка\фото Африка\egipet-300x1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981200"/>
            <a:ext cx="3886200" cy="4191000"/>
          </a:xfrm>
          <a:prstGeom prst="rect">
            <a:avLst/>
          </a:prstGeom>
          <a:noFill/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90500"/>
            <a:ext cx="8229600" cy="1943100"/>
          </a:xfrm>
        </p:spPr>
        <p:txBody>
          <a:bodyPr/>
          <a:lstStyle/>
          <a:p>
            <a:r>
              <a:rPr lang="ru-RU" sz="3800" b="1" dirty="0" smtClean="0">
                <a:solidFill>
                  <a:schemeClr val="hlink"/>
                </a:solidFill>
              </a:rPr>
              <a:t>Этап №1 « Путешествие</a:t>
            </a:r>
            <a:br>
              <a:rPr lang="ru-RU" sz="3800" b="1" dirty="0" smtClean="0">
                <a:solidFill>
                  <a:schemeClr val="hlink"/>
                </a:solidFill>
              </a:rPr>
            </a:br>
            <a:r>
              <a:rPr lang="ru-RU" sz="3800" b="1" dirty="0" smtClean="0">
                <a:solidFill>
                  <a:schemeClr val="hlink"/>
                </a:solidFill>
              </a:rPr>
              <a:t> в страну Африки»</a:t>
            </a:r>
            <a:endParaRPr lang="ru-RU" sz="3800" b="1" dirty="0">
              <a:solidFill>
                <a:schemeClr val="hlink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2133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100" dirty="0"/>
              <a:t>     </a:t>
            </a:r>
          </a:p>
        </p:txBody>
      </p:sp>
      <p:pic>
        <p:nvPicPr>
          <p:cNvPr id="2051" name="Picture 3" descr="D:\МОИ ФАЙЛЫ\РАБОТА и др\Работа\План-конспекты уроков\7класс.гео\Открытый урок-Африка\фото Африка\Юар-фото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1981200"/>
            <a:ext cx="4114800" cy="4191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66800" y="2286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Команда Север  - Египет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2209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Команда Юг   -</a:t>
            </a:r>
          </a:p>
          <a:p>
            <a:r>
              <a:rPr lang="ru-RU" dirty="0" smtClean="0"/>
              <a:t>    ЮАР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 dirty="0" smtClean="0">
                <a:solidFill>
                  <a:schemeClr val="hlink"/>
                </a:solidFill>
              </a:rPr>
              <a:t>Этап №2 «Что такое ? </a:t>
            </a:r>
            <a:br>
              <a:rPr lang="ru-RU" sz="3800" b="1" dirty="0" smtClean="0">
                <a:solidFill>
                  <a:schemeClr val="hlink"/>
                </a:solidFill>
              </a:rPr>
            </a:br>
            <a:r>
              <a:rPr lang="ru-RU" sz="3800" b="1" dirty="0" smtClean="0">
                <a:solidFill>
                  <a:schemeClr val="hlink"/>
                </a:solidFill>
              </a:rPr>
              <a:t>Кто такой?»</a:t>
            </a:r>
            <a:endParaRPr lang="ru-RU" sz="3800" b="1" dirty="0">
              <a:solidFill>
                <a:schemeClr val="hlink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0200" y="1600200"/>
            <a:ext cx="3733800" cy="1524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500" b="1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500" b="1" dirty="0" smtClean="0">
                <a:solidFill>
                  <a:schemeClr val="hlink"/>
                </a:solidFill>
              </a:rPr>
              <a:t>Чем удивительно это растение и как оно называется?</a:t>
            </a:r>
            <a:endParaRPr lang="ru-RU" sz="2500" b="1" dirty="0">
              <a:solidFill>
                <a:schemeClr val="hlink"/>
              </a:solidFill>
            </a:endParaRPr>
          </a:p>
        </p:txBody>
      </p:sp>
      <p:pic>
        <p:nvPicPr>
          <p:cNvPr id="3074" name="Picture 2" descr="D:\МОИ ФАЙЛЫ\РАБОТА и др\Работа\План-конспекты уроков\7класс.гео\Открытый урок-Африка\фото Африка\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1752600"/>
            <a:ext cx="3657600" cy="4889216"/>
          </a:xfrm>
          <a:prstGeom prst="rect">
            <a:avLst/>
          </a:prstGeom>
          <a:noFill/>
        </p:spPr>
      </p:pic>
      <p:pic>
        <p:nvPicPr>
          <p:cNvPr id="3075" name="Picture 3" descr="D:\МОИ ФАЙЛЫ\РАБОТА и др\Работа\План-конспекты уроков\7класс.гео\Открытый урок-Африка\фото Африка\DSC0478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3200400"/>
            <a:ext cx="35814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 dirty="0" smtClean="0">
                <a:solidFill>
                  <a:schemeClr val="hlink"/>
                </a:solidFill>
              </a:rPr>
              <a:t>« Дым ,который гремит»-что это?</a:t>
            </a:r>
            <a:endParaRPr lang="ru-RU" sz="3800" b="1" dirty="0">
              <a:solidFill>
                <a:schemeClr val="hlink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24600" y="2667000"/>
            <a:ext cx="2590800" cy="1828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800" b="1" dirty="0"/>
              <a:t>  </a:t>
            </a:r>
            <a:r>
              <a:rPr lang="ru-RU" sz="3800" b="1" dirty="0" smtClean="0"/>
              <a:t>На какой реке?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800" b="1" dirty="0" smtClean="0"/>
              <a:t>Назван…</a:t>
            </a:r>
            <a:endParaRPr lang="ru-RU" sz="3800" b="1" dirty="0"/>
          </a:p>
        </p:txBody>
      </p:sp>
      <p:pic>
        <p:nvPicPr>
          <p:cNvPr id="74757" name="Picture 5" descr="водопад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752600"/>
            <a:ext cx="6096000" cy="473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 dirty="0" smtClean="0">
                <a:solidFill>
                  <a:schemeClr val="hlink"/>
                </a:solidFill>
              </a:rPr>
              <a:t>Причины образования пустыни </a:t>
            </a:r>
            <a:r>
              <a:rPr lang="ru-RU" sz="3800" b="1" dirty="0" err="1" smtClean="0">
                <a:solidFill>
                  <a:schemeClr val="hlink"/>
                </a:solidFill>
              </a:rPr>
              <a:t>Намиб</a:t>
            </a:r>
            <a:r>
              <a:rPr lang="ru-RU" sz="3800" b="1" dirty="0" smtClean="0">
                <a:solidFill>
                  <a:schemeClr val="hlink"/>
                </a:solidFill>
              </a:rPr>
              <a:t>…</a:t>
            </a:r>
            <a:endParaRPr lang="ru-RU" sz="3800" b="1" dirty="0">
              <a:solidFill>
                <a:schemeClr val="hlin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4495800"/>
            <a:ext cx="304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0400" y="1600200"/>
            <a:ext cx="5715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" y="1600200"/>
            <a:ext cx="304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жираф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</p:spPr>
      </p:pic>
      <p:pic>
        <p:nvPicPr>
          <p:cNvPr id="1026" name="Picture 2" descr="D:\МОИ ФАЙЛЫ\РАБОТА и др\Работа\План-конспекты уроков\7класс.гео\Открытый урок-Африка\фото Африка\0_6851_52c81479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0501"/>
            <a:ext cx="8229600" cy="13335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Неповторимые черты Африки по природным условиям…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7010400" cy="5334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Что это?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« Ослепительная красавица» и «зелёный ад»-что это?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МОИ ФАЙЛЫ\РАБОТА и др\Работа\План-конспекты уроков\7класс.гео\Открытый урок-Африка\фото Африка\тропический лес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600200"/>
            <a:ext cx="81534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76800"/>
            <a:ext cx="5486400" cy="490538"/>
          </a:xfrm>
        </p:spPr>
        <p:txBody>
          <a:bodyPr/>
          <a:lstStyle/>
          <a:p>
            <a:r>
              <a:rPr lang="ru-RU" dirty="0" smtClean="0"/>
              <a:t>Снег и солнце…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00B050"/>
                </a:solidFill>
              </a:rPr>
              <a:t>Что это ?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6146" name="Picture 2" descr="D:\МОИ ФАЙЛЫ\РАБОТА и др\Работа\План-конспекты уроков\7класс.гео\Открытый урок-Африка\фото Африка\africa_01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2288" y="381000"/>
            <a:ext cx="6132512" cy="434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хо">
  <a:themeElements>
    <a:clrScheme name="Эхо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Эх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Эхо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252</TotalTime>
  <Words>247</Words>
  <Application>Microsoft Office PowerPoint</Application>
  <PresentationFormat>Экран (4:3)</PresentationFormat>
  <Paragraphs>48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Эхо</vt:lpstr>
      <vt:lpstr>Урок в 7 а классе по теме: «Африка. Обобщающее повторение»</vt:lpstr>
      <vt:lpstr>Цель урока :- обобщение и закрепление  знаний по теме « Африка».</vt:lpstr>
      <vt:lpstr>Этап №1 « Путешествие  в страну Африки»</vt:lpstr>
      <vt:lpstr>Этап №2 «Что такое ?  Кто такой?»</vt:lpstr>
      <vt:lpstr>« Дым ,который гремит»-что это?</vt:lpstr>
      <vt:lpstr>Причины образования пустыни Намиб…</vt:lpstr>
      <vt:lpstr>Неповторимые черты Африки по природным условиям…</vt:lpstr>
      <vt:lpstr>« Ослепительная красавица» и «зелёный ад»-что это?</vt:lpstr>
      <vt:lpstr>Снег и солнце…</vt:lpstr>
      <vt:lpstr>Кто это?- «Сенсация века»с длинношееми родственниками </vt:lpstr>
      <vt:lpstr>«Дети леса» , « Человек ростом с локоть»                        КТО ЭТО?</vt:lpstr>
      <vt:lpstr>Что это?- растение-священный символ южнее Сахары…</vt:lpstr>
      <vt:lpstr>«Лемурия»-Что это такое?</vt:lpstr>
      <vt:lpstr>Слайд 14</vt:lpstr>
      <vt:lpstr>Задание в контурных картах</vt:lpstr>
      <vt:lpstr>   Домашнее задание:-  написать мини-сочинение на тему  « Один день в Африке…»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Roman</cp:lastModifiedBy>
  <cp:revision>40</cp:revision>
  <cp:lastPrinted>1601-01-01T00:00:00Z</cp:lastPrinted>
  <dcterms:created xsi:type="dcterms:W3CDTF">1601-01-01T00:00:00Z</dcterms:created>
  <dcterms:modified xsi:type="dcterms:W3CDTF">2011-07-01T14:24:22Z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