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1" r:id="rId1"/>
  </p:sldMasterIdLst>
  <p:notesMasterIdLst>
    <p:notesMasterId r:id="rId27"/>
  </p:notesMasterIdLst>
  <p:sldIdLst>
    <p:sldId id="256" r:id="rId2"/>
    <p:sldId id="257" r:id="rId3"/>
    <p:sldId id="260" r:id="rId4"/>
    <p:sldId id="261" r:id="rId5"/>
    <p:sldId id="277" r:id="rId6"/>
    <p:sldId id="278" r:id="rId7"/>
    <p:sldId id="279" r:id="rId8"/>
    <p:sldId id="280" r:id="rId9"/>
    <p:sldId id="282" r:id="rId10"/>
    <p:sldId id="281" r:id="rId11"/>
    <p:sldId id="283" r:id="rId12"/>
    <p:sldId id="288" r:id="rId13"/>
    <p:sldId id="284" r:id="rId14"/>
    <p:sldId id="285" r:id="rId15"/>
    <p:sldId id="286" r:id="rId16"/>
    <p:sldId id="287" r:id="rId17"/>
    <p:sldId id="271" r:id="rId18"/>
    <p:sldId id="262" r:id="rId19"/>
    <p:sldId id="265" r:id="rId20"/>
    <p:sldId id="266" r:id="rId21"/>
    <p:sldId id="267" r:id="rId22"/>
    <p:sldId id="268" r:id="rId23"/>
    <p:sldId id="273" r:id="rId24"/>
    <p:sldId id="274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7" autoAdjust="0"/>
    <p:restoredTop sz="94660"/>
  </p:normalViewPr>
  <p:slideViewPr>
    <p:cSldViewPr>
      <p:cViewPr>
        <p:scale>
          <a:sx n="75" d="100"/>
          <a:sy n="75" d="100"/>
        </p:scale>
        <p:origin x="-130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411AA-AA7E-419F-99A5-E5281E3577CC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CD29E-C2C3-4CDC-88B2-5AA08EA15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12643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644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645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646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647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648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6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26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12651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653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8007350" cy="41910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r>
              <a:rPr lang="ru-RU" smtClean="0"/>
              <a:t>Вставка клипа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38200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1161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2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2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62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162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162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162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162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16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B3C00A7-5CF9-4068-BD1C-6A48F0C4DF11}" type="datetimeFigureOut">
              <a:rPr lang="ru-RU" smtClean="0"/>
              <a:pPr/>
              <a:t>01.09.2010</a:t>
            </a:fld>
            <a:endParaRPr lang="ru-RU"/>
          </a:p>
        </p:txBody>
      </p:sp>
      <p:sp>
        <p:nvSpPr>
          <p:cNvPr id="1116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116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2DBB41C-2CD3-4ACB-AF09-F3700EC66A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163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163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75" r:id="rId14"/>
    <p:sldLayoutId id="2147484176" r:id="rId15"/>
    <p:sldLayoutId id="2147484177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\Music\sms.mp3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8.wav"/><Relationship Id="rId7" Type="http://schemas.openxmlformats.org/officeDocument/2006/relationships/image" Target="../media/image56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audio" Target="../media/audio9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5929322" y="285728"/>
            <a:ext cx="3476620" cy="3809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57158" y="285728"/>
            <a:ext cx="8786842" cy="6572272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00B050"/>
                </a:solidFill>
                <a:effectLst/>
              </a:rPr>
              <a:t>День рождения </a:t>
            </a:r>
          </a:p>
          <a:p>
            <a:pPr algn="ctr"/>
            <a:r>
              <a:rPr lang="ru-RU" sz="4800" dirty="0" smtClean="0">
                <a:solidFill>
                  <a:srgbClr val="00B050"/>
                </a:solidFill>
                <a:effectLst/>
              </a:rPr>
              <a:t>Бабы - Яги</a:t>
            </a:r>
            <a:endParaRPr lang="ru-RU" sz="4800" dirty="0">
              <a:solidFill>
                <a:srgbClr val="00B050"/>
              </a:solidFill>
              <a:effectLst/>
            </a:endParaRPr>
          </a:p>
        </p:txBody>
      </p:sp>
      <p:pic>
        <p:nvPicPr>
          <p:cNvPr id="4" name="Picture 5" descr="брусника Ф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1214414" y="2113256"/>
            <a:ext cx="6316680" cy="443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бревно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020752" y="-1020412"/>
            <a:ext cx="1292968" cy="4191000"/>
          </a:xfrm>
        </p:spPr>
      </p:pic>
      <p:pic>
        <p:nvPicPr>
          <p:cNvPr id="5" name="Рисунок 4" descr="Фото0608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2071670" y="2071678"/>
            <a:ext cx="5438796" cy="4079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0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500042"/>
            <a:ext cx="2733660" cy="2050245"/>
          </a:xfrm>
        </p:spPr>
      </p:pic>
      <p:pic>
        <p:nvPicPr>
          <p:cNvPr id="5" name="Рисунок 4" descr="Фото0613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4929190" y="3286124"/>
            <a:ext cx="3543291" cy="2657468"/>
          </a:xfrm>
          <a:prstGeom prst="rect">
            <a:avLst/>
          </a:prstGeom>
        </p:spPr>
      </p:pic>
      <p:pic>
        <p:nvPicPr>
          <p:cNvPr id="6" name="Рисунок 5" descr="Фото0614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785786" y="3214686"/>
            <a:ext cx="3619493" cy="2714620"/>
          </a:xfrm>
          <a:prstGeom prst="rect">
            <a:avLst/>
          </a:prstGeom>
        </p:spPr>
      </p:pic>
      <p:pic>
        <p:nvPicPr>
          <p:cNvPr id="7" name="Рисунок 6" descr="зяц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428596" y="500042"/>
            <a:ext cx="2826442" cy="216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6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3270250" y="1905000"/>
            <a:ext cx="3143250" cy="4191000"/>
          </a:xfrm>
        </p:spPr>
      </p:pic>
      <p:pic>
        <p:nvPicPr>
          <p:cNvPr id="6" name="Рисунок 5" descr="Безымянный.png"/>
          <p:cNvPicPr>
            <a:picLocks noChangeAspect="1"/>
          </p:cNvPicPr>
          <p:nvPr/>
        </p:nvPicPr>
        <p:blipFill>
          <a:blip r:embed="rId3" cstate="print"/>
          <a:srcRect r="81388" b="54193"/>
          <a:stretch>
            <a:fillRect/>
          </a:stretch>
        </p:blipFill>
        <p:spPr>
          <a:xfrm>
            <a:off x="500034" y="714356"/>
            <a:ext cx="2216922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06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1142976" y="2571744"/>
            <a:ext cx="2661044" cy="3548058"/>
          </a:xfrm>
        </p:spPr>
      </p:pic>
      <p:pic>
        <p:nvPicPr>
          <p:cNvPr id="5" name="Рисунок 4" descr="Фото0616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5214942" y="2643182"/>
            <a:ext cx="2625329" cy="3500438"/>
          </a:xfrm>
          <a:prstGeom prst="rect">
            <a:avLst/>
          </a:prstGeom>
        </p:spPr>
      </p:pic>
      <p:pic>
        <p:nvPicPr>
          <p:cNvPr id="6" name="Рисунок 5" descr="кокр 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214290"/>
            <a:ext cx="1316736" cy="2145792"/>
          </a:xfrm>
          <a:prstGeom prst="rect">
            <a:avLst/>
          </a:prstGeom>
        </p:spPr>
      </p:pic>
      <p:pic>
        <p:nvPicPr>
          <p:cNvPr id="7" name="Рисунок 6" descr="лис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730729" y="484189"/>
            <a:ext cx="2032364" cy="1778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61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3270250" y="1905000"/>
            <a:ext cx="3143250" cy="4191000"/>
          </a:xfrm>
        </p:spPr>
      </p:pic>
      <p:pic>
        <p:nvPicPr>
          <p:cNvPr id="5" name="Рисунок 4" descr="Безымянный.png"/>
          <p:cNvPicPr>
            <a:picLocks noChangeAspect="1"/>
          </p:cNvPicPr>
          <p:nvPr/>
        </p:nvPicPr>
        <p:blipFill>
          <a:blip r:embed="rId3" cstate="print">
            <a:lum bright="-20000"/>
          </a:blip>
          <a:srcRect t="-46" r="79688" b="57700"/>
          <a:stretch>
            <a:fillRect/>
          </a:stretch>
        </p:blipFill>
        <p:spPr>
          <a:xfrm>
            <a:off x="6643702" y="500042"/>
            <a:ext cx="1857356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6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3571867" y="1643050"/>
            <a:ext cx="2536035" cy="3381380"/>
          </a:xfrm>
        </p:spPr>
      </p:pic>
      <p:pic>
        <p:nvPicPr>
          <p:cNvPr id="5" name="Рисунок 4" descr="Фото0619.jpg"/>
          <p:cNvPicPr>
            <a:picLocks noChangeAspect="1"/>
          </p:cNvPicPr>
          <p:nvPr/>
        </p:nvPicPr>
        <p:blipFill>
          <a:blip r:embed="rId3" cstate="print">
            <a:lum bright="-20000"/>
          </a:blip>
          <a:stretch>
            <a:fillRect/>
          </a:stretch>
        </p:blipFill>
        <p:spPr>
          <a:xfrm>
            <a:off x="3357554" y="1357298"/>
            <a:ext cx="2943220" cy="3924293"/>
          </a:xfrm>
          <a:prstGeom prst="rect">
            <a:avLst/>
          </a:prstGeom>
        </p:spPr>
      </p:pic>
      <p:pic>
        <p:nvPicPr>
          <p:cNvPr id="6" name="Рисунок 5" descr="Фото0620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3143240" y="928670"/>
            <a:ext cx="3657600" cy="4876800"/>
          </a:xfrm>
          <a:prstGeom prst="rect">
            <a:avLst/>
          </a:prstGeom>
        </p:spPr>
      </p:pic>
      <p:pic>
        <p:nvPicPr>
          <p:cNvPr id="7" name="Рисунок 6" descr="шиш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1638004" y="2352328"/>
            <a:ext cx="6062027" cy="1928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63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714348" y="2667000"/>
            <a:ext cx="3143250" cy="4191000"/>
          </a:xfrm>
        </p:spPr>
      </p:pic>
      <p:pic>
        <p:nvPicPr>
          <p:cNvPr id="5" name="Рисунок 4" descr="Фото0627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4572000" y="2643182"/>
            <a:ext cx="3014658" cy="4019543"/>
          </a:xfrm>
          <a:prstGeom prst="rect">
            <a:avLst/>
          </a:prstGeom>
        </p:spPr>
      </p:pic>
      <p:pic>
        <p:nvPicPr>
          <p:cNvPr id="6" name="Рисунок 5" descr="ляг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3286116" y="571480"/>
            <a:ext cx="1804416" cy="1926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6CA2YP5O6CAU0XJP0CAK0XK4FCA3RFM9NCAMMP56JCAFMP9UKCA5ZWDIMCAQKUH9HCAXDM3YXCA2M77RJCAOJZFR2CAM9USHLCAEVIBEHCAMFEEFSCAS0383YCADRXUPGCA341N56CAW1UUOMCAH73I3A.jpg"/>
          <p:cNvPicPr>
            <a:picLocks noChangeAspect="1"/>
          </p:cNvPicPr>
          <p:nvPr/>
        </p:nvPicPr>
        <p:blipFill>
          <a:blip r:embed="rId4" cstate="print">
            <a:lum bright="-30000"/>
          </a:blip>
          <a:stretch>
            <a:fillRect/>
          </a:stretch>
        </p:blipFill>
        <p:spPr>
          <a:xfrm>
            <a:off x="2000232" y="2214554"/>
            <a:ext cx="3643338" cy="291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3" descr="58CA38T6DDCA1J5LCLCAW0Q0N4CA8MO08TCAVDEDK6CA9X0LVBCAUGM60ECAO1JPKPCAV1Y6ZCCAKLHN16CADE286DCATBGDDVCAI91IG8CA0FSJ63CARXW45VCA9J5H6YCA6QNO0JCAANCI5PCALQUDU2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1571604" y="1857364"/>
            <a:ext cx="5357850" cy="4027377"/>
          </a:xfrm>
        </p:spPr>
      </p:pic>
      <p:pic>
        <p:nvPicPr>
          <p:cNvPr id="6" name="sm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643834" y="592933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6776" y="244475"/>
            <a:ext cx="555599" cy="1126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416954" cy="559595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Здравствуйте  дети детского </a:t>
            </a:r>
            <a:r>
              <a:rPr lang="ru-RU" smtClean="0"/>
              <a:t>сада </a:t>
            </a:r>
          </a:p>
          <a:p>
            <a:pPr algn="ctr">
              <a:buNone/>
            </a:pPr>
            <a:r>
              <a:rPr lang="ru-RU" smtClean="0"/>
              <a:t>«Умка</a:t>
            </a:r>
            <a:r>
              <a:rPr lang="ru-RU" dirty="0" smtClean="0"/>
              <a:t>»!</a:t>
            </a:r>
          </a:p>
          <a:p>
            <a:pPr algn="ctr">
              <a:buNone/>
            </a:pPr>
            <a:r>
              <a:rPr lang="ru-RU" dirty="0" smtClean="0"/>
              <a:t>Пишет вам Баба – Яга! У меня сегодня день рождения. Я хотела вас всех пригласить к себе в гости, да вот избушка  моя убежала. Приходите, помогите, избушку мою верните! Вот вам подсказки, где она может быть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8" name="Рисунок 7" descr="ленчик 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5000636"/>
            <a:ext cx="1257308" cy="1143008"/>
          </a:xfrm>
          <a:prstGeom prst="rect">
            <a:avLst/>
          </a:prstGeom>
        </p:spPr>
      </p:pic>
      <p:pic>
        <p:nvPicPr>
          <p:cNvPr id="9" name="Рисунок 8" descr="ленчик 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5000636"/>
            <a:ext cx="1168985" cy="1071570"/>
          </a:xfrm>
          <a:prstGeom prst="rect">
            <a:avLst/>
          </a:prstGeom>
        </p:spPr>
      </p:pic>
      <p:pic>
        <p:nvPicPr>
          <p:cNvPr id="10" name="Рисунок 9" descr="ленчик 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5000636"/>
            <a:ext cx="844676" cy="1157519"/>
          </a:xfrm>
          <a:prstGeom prst="rect">
            <a:avLst/>
          </a:prstGeom>
        </p:spPr>
      </p:pic>
      <p:pic>
        <p:nvPicPr>
          <p:cNvPr id="11" name="Рисунок 10" descr="ленчик 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4996776"/>
            <a:ext cx="1143008" cy="131234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44475"/>
            <a:ext cx="5127631" cy="1541451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 descr="ленчик 024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1357290" y="642918"/>
            <a:ext cx="1714512" cy="1968514"/>
          </a:xfrm>
          <a:prstGeom prst="rect">
            <a:avLst/>
          </a:prstGeom>
        </p:spPr>
      </p:pic>
      <p:pic>
        <p:nvPicPr>
          <p:cNvPr id="9" name="Содержимое 8" descr="FSCAPXI160CAXZTJ40CAZDH0QKCA7R0YY3CAMQGI5GCADXGY8ECAPKWJEYCAKYYOUHCATEUS5VCAIJI3TNCAZCYMK6CAOOQH7ICAD6UCYACA1Z3IMJCAHYGDNQCAMPUPEVCA5TKFE8CAY5ZG70CAIE4AY6.jpg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857224" y="3000372"/>
            <a:ext cx="4286280" cy="2857520"/>
          </a:xfrm>
        </p:spPr>
      </p:pic>
      <p:pic>
        <p:nvPicPr>
          <p:cNvPr id="7" name="Содержимое 6" descr="ленчик 008.jpg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lum bright="-20000"/>
          </a:blip>
          <a:stretch>
            <a:fillRect/>
          </a:stretch>
        </p:blipFill>
        <p:spPr>
          <a:xfrm>
            <a:off x="5382196" y="2135124"/>
            <a:ext cx="2999232" cy="3730752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0" dirty="0" smtClean="0">
                <a:solidFill>
                  <a:srgbClr val="00B050"/>
                </a:solidFill>
                <a:effectLst/>
              </a:rPr>
              <a:t>Как прекрасен край родной</a:t>
            </a:r>
            <a:endParaRPr lang="ru-RU" sz="3600" b="0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S5030028"/>
          <p:cNvPicPr/>
          <p:nvPr/>
        </p:nvPicPr>
        <p:blipFill>
          <a:blip r:embed="rId2" cstate="print">
            <a:lum bright="-20000"/>
          </a:blip>
          <a:srcRect b="8939"/>
          <a:stretch>
            <a:fillRect/>
          </a:stretch>
        </p:blipFill>
        <p:spPr bwMode="auto">
          <a:xfrm>
            <a:off x="1000100" y="1357298"/>
            <a:ext cx="7572428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ленчик 002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1500166" y="2500306"/>
            <a:ext cx="2686056" cy="3760478"/>
          </a:xfrm>
        </p:spPr>
      </p:pic>
      <p:pic>
        <p:nvPicPr>
          <p:cNvPr id="6" name="Рисунок 5" descr="ленчик 025.jpg"/>
          <p:cNvPicPr>
            <a:picLocks noChangeAspect="1"/>
          </p:cNvPicPr>
          <p:nvPr/>
        </p:nvPicPr>
        <p:blipFill>
          <a:blip r:embed="rId5" cstate="print">
            <a:lum bright="-20000"/>
          </a:blip>
          <a:stretch>
            <a:fillRect/>
          </a:stretch>
        </p:blipFill>
        <p:spPr>
          <a:xfrm>
            <a:off x="714348" y="285728"/>
            <a:ext cx="2214578" cy="2013254"/>
          </a:xfrm>
          <a:prstGeom prst="rect">
            <a:avLst/>
          </a:prstGeom>
        </p:spPr>
      </p:pic>
      <p:pic>
        <p:nvPicPr>
          <p:cNvPr id="7" name="Рисунок 6" descr="34481226_4546_Picture13.jpg"/>
          <p:cNvPicPr>
            <a:picLocks noChangeAspect="1"/>
          </p:cNvPicPr>
          <p:nvPr/>
        </p:nvPicPr>
        <p:blipFill>
          <a:blip r:embed="rId6" cstate="print">
            <a:lum bright="-10000"/>
          </a:blip>
          <a:stretch>
            <a:fillRect/>
          </a:stretch>
        </p:blipFill>
        <p:spPr>
          <a:xfrm>
            <a:off x="4286248" y="1857364"/>
            <a:ext cx="4263400" cy="32010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44475"/>
            <a:ext cx="7199333" cy="5413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ленчик 029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357158" y="642918"/>
            <a:ext cx="1643074" cy="1506151"/>
          </a:xfrm>
          <a:prstGeom prst="rect">
            <a:avLst/>
          </a:prstGeom>
        </p:spPr>
      </p:pic>
      <p:pic>
        <p:nvPicPr>
          <p:cNvPr id="5" name="Рисунок 4" descr="ленчик 019.jpg"/>
          <p:cNvPicPr>
            <a:picLocks noChangeAspect="1"/>
          </p:cNvPicPr>
          <p:nvPr/>
        </p:nvPicPr>
        <p:blipFill>
          <a:blip r:embed="rId5" cstate="print">
            <a:lum bright="-30000"/>
          </a:blip>
          <a:stretch>
            <a:fillRect/>
          </a:stretch>
        </p:blipFill>
        <p:spPr>
          <a:xfrm>
            <a:off x="3071802" y="2143116"/>
            <a:ext cx="2633472" cy="3438144"/>
          </a:xfrm>
          <a:prstGeom prst="rect">
            <a:avLst/>
          </a:prstGeom>
        </p:spPr>
      </p:pic>
      <p:pic>
        <p:nvPicPr>
          <p:cNvPr id="6" name="Рисунок 5" descr="ленчик 023.jpg"/>
          <p:cNvPicPr>
            <a:picLocks noChangeAspect="1"/>
          </p:cNvPicPr>
          <p:nvPr/>
        </p:nvPicPr>
        <p:blipFill>
          <a:blip r:embed="rId6" cstate="print">
            <a:lum bright="-20000"/>
          </a:blip>
          <a:stretch>
            <a:fillRect/>
          </a:stretch>
        </p:blipFill>
        <p:spPr>
          <a:xfrm>
            <a:off x="6643702" y="4357694"/>
            <a:ext cx="1890909" cy="2025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44475"/>
            <a:ext cx="5199069" cy="5413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ленчик 009.jpg"/>
          <p:cNvPicPr>
            <a:picLocks noGrp="1" noChangeAspect="1"/>
          </p:cNvPicPr>
          <p:nvPr>
            <p:ph idx="1"/>
          </p:nvPr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785786" y="428604"/>
            <a:ext cx="1428760" cy="1957930"/>
          </a:xfrm>
        </p:spPr>
      </p:pic>
      <p:pic>
        <p:nvPicPr>
          <p:cNvPr id="5" name="Рисунок 4" descr="ленчик 0 копия.jpg"/>
          <p:cNvPicPr>
            <a:picLocks noChangeAspect="1"/>
          </p:cNvPicPr>
          <p:nvPr/>
        </p:nvPicPr>
        <p:blipFill>
          <a:blip r:embed="rId6" cstate="print">
            <a:lum bright="-10000"/>
          </a:blip>
          <a:stretch>
            <a:fillRect/>
          </a:stretch>
        </p:blipFill>
        <p:spPr>
          <a:xfrm>
            <a:off x="2643174" y="1643050"/>
            <a:ext cx="2686478" cy="4357718"/>
          </a:xfrm>
          <a:prstGeom prst="rect">
            <a:avLst/>
          </a:prstGeom>
        </p:spPr>
      </p:pic>
      <p:pic>
        <p:nvPicPr>
          <p:cNvPr id="6" name="Рисунок 5" descr="ленчик 017.jpg"/>
          <p:cNvPicPr>
            <a:picLocks noChangeAspect="1"/>
          </p:cNvPicPr>
          <p:nvPr/>
        </p:nvPicPr>
        <p:blipFill>
          <a:blip r:embed="rId7" cstate="print">
            <a:lum bright="-10000"/>
          </a:blip>
          <a:stretch>
            <a:fillRect/>
          </a:stretch>
        </p:blipFill>
        <p:spPr>
          <a:xfrm>
            <a:off x="2143108" y="401223"/>
            <a:ext cx="4214842" cy="6456777"/>
          </a:xfrm>
          <a:prstGeom prst="rect">
            <a:avLst/>
          </a:prstGeom>
        </p:spPr>
      </p:pic>
      <p:pic>
        <p:nvPicPr>
          <p:cNvPr id="1026" name="Picture 2" descr="C:\Users\1\Documents\2009-03-07, ленчик\ленчик 002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3071802" y="3857628"/>
            <a:ext cx="658813" cy="804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Новая папка\Фото0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Изображение 0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93"/>
            <a:ext cx="9144000" cy="6834069"/>
          </a:xfrm>
          <a:prstGeom prst="rect">
            <a:avLst/>
          </a:prstGeom>
          <a:noFill/>
        </p:spPr>
      </p:pic>
      <p:pic>
        <p:nvPicPr>
          <p:cNvPr id="5" name="Содержимое 5" descr="4WCAFTEVN5CATC1K7WCAJZD1TCCA3ECZDYCARFMT82CA4UUEG7CASQ92DLCAMFVOS2CA1ULXIDCAMSX8OHCAPZ8QPVCALISH1CCADK8V69CARWNRIQCAYBFHCCCA3YWM0CCAABKK36CAGZGUCJCA34NF2G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 bwMode="auto">
          <a:xfrm>
            <a:off x="1493224" y="1130162"/>
            <a:ext cx="6650676" cy="49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70903" cy="75563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/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Спасибо за внимание</a:t>
            </a:r>
            <a:br>
              <a:rPr lang="ru-RU" dirty="0" smtClean="0">
                <a:solidFill>
                  <a:srgbClr val="0070C0"/>
                </a:solidFill>
                <a:effectLst/>
                <a:latin typeface="Batang" pitchFamily="18" charset="-127"/>
                <a:ea typeface="Batang" pitchFamily="18" charset="-127"/>
                <a:cs typeface="Arabic Typesetting" pitchFamily="66" charset="-78"/>
              </a:rPr>
            </a:br>
            <a:r>
              <a:rPr lang="ru-RU" dirty="0" smtClean="0">
                <a:solidFill>
                  <a:srgbClr val="0070C0"/>
                </a:solidFill>
                <a:effectLst/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С наступающим!</a:t>
            </a:r>
            <a:r>
              <a:rPr lang="ru-RU" dirty="0" smtClean="0">
                <a:solidFill>
                  <a:srgbClr val="00B050"/>
                </a:solidFill>
                <a:effectLst/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  </a:t>
            </a:r>
            <a:endParaRPr lang="ru-RU" dirty="0">
              <a:solidFill>
                <a:srgbClr val="00B050"/>
              </a:solidFill>
              <a:effectLst/>
              <a:latin typeface="Batang" pitchFamily="18" charset="-127"/>
              <a:ea typeface="Batang" pitchFamily="18" charset="-127"/>
              <a:cs typeface="Arabic Typesetting" pitchFamily="66" charset="-78"/>
            </a:endParaRPr>
          </a:p>
        </p:txBody>
      </p:sp>
      <p:pic>
        <p:nvPicPr>
          <p:cNvPr id="8" name="Содержимое 4" descr="ленчик 0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2571736" y="2214554"/>
            <a:ext cx="3643338" cy="33121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44475"/>
            <a:ext cx="8270903" cy="2541583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</a:br>
            <a:r>
              <a:rPr lang="ru-RU" sz="48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</a:br>
            <a:r>
              <a:rPr lang="ru-RU" sz="48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  <a:t>Запомни</a:t>
            </a:r>
            <a:r>
              <a:rPr lang="ru-RU" sz="72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  <a:t/>
            </a:r>
            <a:br>
              <a:rPr lang="ru-RU" sz="72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</a:br>
            <a:r>
              <a:rPr lang="ru-RU" sz="2800" b="0" dirty="0" smtClean="0">
                <a:solidFill>
                  <a:srgbClr val="00B050"/>
                </a:solidFill>
                <a:effectLst/>
                <a:latin typeface="Courier New" pitchFamily="49" charset="0"/>
                <a:ea typeface="FangSong" pitchFamily="49" charset="-122"/>
                <a:cs typeface="Courier New" pitchFamily="49" charset="0"/>
              </a:rPr>
              <a:t>- Не гуляйте в лесу в одиночку;</a:t>
            </a:r>
            <a:br>
              <a:rPr lang="ru-RU" sz="2800" b="0" dirty="0" smtClean="0">
                <a:solidFill>
                  <a:srgbClr val="00B050"/>
                </a:solidFill>
                <a:effectLst/>
                <a:latin typeface="Courier New" pitchFamily="49" charset="0"/>
                <a:ea typeface="FangSong" pitchFamily="49" charset="-122"/>
                <a:cs typeface="Courier New" pitchFamily="49" charset="0"/>
              </a:rPr>
            </a:br>
            <a:r>
              <a:rPr lang="ru-RU" sz="2800" b="0" dirty="0" smtClean="0">
                <a:solidFill>
                  <a:srgbClr val="00B050"/>
                </a:solidFill>
                <a:effectLst/>
                <a:latin typeface="Courier New" pitchFamily="49" charset="0"/>
                <a:ea typeface="FangSong" pitchFamily="49" charset="-122"/>
                <a:cs typeface="Courier New" pitchFamily="49" charset="0"/>
              </a:rPr>
              <a:t>- Не уходите далеко от тропинки;</a:t>
            </a:r>
            <a:br>
              <a:rPr lang="ru-RU" sz="2800" b="0" dirty="0" smtClean="0">
                <a:solidFill>
                  <a:srgbClr val="00B050"/>
                </a:solidFill>
                <a:effectLst/>
                <a:latin typeface="Courier New" pitchFamily="49" charset="0"/>
                <a:ea typeface="FangSong" pitchFamily="49" charset="-122"/>
                <a:cs typeface="Courier New" pitchFamily="49" charset="0"/>
              </a:rPr>
            </a:br>
            <a:r>
              <a:rPr lang="ru-RU" sz="2800" b="0" dirty="0" smtClean="0">
                <a:solidFill>
                  <a:srgbClr val="00B050"/>
                </a:solidFill>
                <a:effectLst/>
                <a:latin typeface="Courier New" pitchFamily="49" charset="0"/>
                <a:ea typeface="FangSong" pitchFamily="49" charset="-122"/>
                <a:cs typeface="Courier New" pitchFamily="49" charset="0"/>
              </a:rPr>
              <a:t/>
            </a:r>
            <a:br>
              <a:rPr lang="ru-RU" sz="2800" b="0" dirty="0" smtClean="0">
                <a:solidFill>
                  <a:srgbClr val="00B050"/>
                </a:solidFill>
                <a:effectLst/>
                <a:latin typeface="Courier New" pitchFamily="49" charset="0"/>
                <a:ea typeface="FangSong" pitchFamily="49" charset="-122"/>
                <a:cs typeface="Courier New" pitchFamily="49" charset="0"/>
              </a:rPr>
            </a:br>
            <a:r>
              <a:rPr lang="ru-RU" sz="72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  <a:t/>
            </a:r>
            <a:br>
              <a:rPr lang="ru-RU" sz="72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</a:br>
            <a:r>
              <a:rPr lang="ru-RU" sz="7200" dirty="0" smtClean="0">
                <a:solidFill>
                  <a:srgbClr val="00B050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  <a:endParaRPr lang="ru-RU" sz="7200" dirty="0">
              <a:solidFill>
                <a:srgbClr val="00B050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Содержимое 4" descr="ленчик 02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-20000"/>
          </a:blip>
          <a:stretch>
            <a:fillRect/>
          </a:stretch>
        </p:blipFill>
        <p:spPr>
          <a:xfrm>
            <a:off x="928662" y="2786058"/>
            <a:ext cx="3431564" cy="3857652"/>
          </a:xfrm>
        </p:spPr>
      </p:pic>
      <p:pic>
        <p:nvPicPr>
          <p:cNvPr id="8" name="Содержимое 7" descr="ленчик 02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-20000"/>
          </a:blip>
          <a:stretch>
            <a:fillRect/>
          </a:stretch>
        </p:blipFill>
        <p:spPr>
          <a:xfrm>
            <a:off x="5286380" y="2643182"/>
            <a:ext cx="2796267" cy="39872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44475"/>
            <a:ext cx="8056589" cy="61275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effectLst/>
                <a:latin typeface="Constantia" pitchFamily="18" charset="0"/>
                <a:cs typeface="Browallia New" pitchFamily="34" charset="-34"/>
              </a:rPr>
              <a:t>Не отходите далеко друг от друга</a:t>
            </a:r>
            <a:endParaRPr lang="ru-RU" dirty="0">
              <a:solidFill>
                <a:srgbClr val="00B050"/>
              </a:solidFill>
              <a:effectLst/>
              <a:latin typeface="Constantia" pitchFamily="18" charset="0"/>
              <a:cs typeface="Browallia New" pitchFamily="34" charset="-34"/>
            </a:endParaRPr>
          </a:p>
        </p:txBody>
      </p:sp>
      <p:pic>
        <p:nvPicPr>
          <p:cNvPr id="4" name="Содержимое 3" descr="ленчик 0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000101" y="1263566"/>
            <a:ext cx="7000923" cy="54200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5206" y="244475"/>
            <a:ext cx="1627169" cy="2555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060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500166" y="3214686"/>
            <a:ext cx="2483251" cy="3311001"/>
          </a:xfrm>
        </p:spPr>
      </p:pic>
      <p:pic>
        <p:nvPicPr>
          <p:cNvPr id="5" name="Рисунок 4" descr="Фото0604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4929190" y="3143248"/>
            <a:ext cx="2543180" cy="3390907"/>
          </a:xfrm>
          <a:prstGeom prst="rect">
            <a:avLst/>
          </a:prstGeom>
        </p:spPr>
      </p:pic>
      <p:pic>
        <p:nvPicPr>
          <p:cNvPr id="6" name="Рисунок 5" descr="кокр 001.jpg"/>
          <p:cNvPicPr>
            <a:picLocks noChangeAspect="1"/>
          </p:cNvPicPr>
          <p:nvPr/>
        </p:nvPicPr>
        <p:blipFill>
          <a:blip r:embed="rId5" cstate="print">
            <a:lum bright="-20000"/>
          </a:blip>
          <a:stretch>
            <a:fillRect/>
          </a:stretch>
        </p:blipFill>
        <p:spPr>
          <a:xfrm rot="16200000">
            <a:off x="3214678" y="428604"/>
            <a:ext cx="2243328" cy="2243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 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556" t="10796" r="43882" b="53408"/>
          <a:stretch>
            <a:fillRect/>
          </a:stretch>
        </p:blipFill>
        <p:spPr>
          <a:xfrm>
            <a:off x="642910" y="357166"/>
            <a:ext cx="2694233" cy="3143272"/>
          </a:xfrm>
        </p:spPr>
      </p:pic>
      <p:pic>
        <p:nvPicPr>
          <p:cNvPr id="5" name="Рисунок 4" descr="Фото0605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3857620" y="2786058"/>
            <a:ext cx="2900370" cy="386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6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70250" y="1905000"/>
            <a:ext cx="3143250" cy="4191000"/>
          </a:xfrm>
        </p:spPr>
      </p:pic>
      <p:pic>
        <p:nvPicPr>
          <p:cNvPr id="5" name="Рисунок 4" descr="д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02440" y="916763"/>
            <a:ext cx="3786214" cy="252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060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928794" y="2928934"/>
            <a:ext cx="2303876" cy="3071834"/>
          </a:xfrm>
        </p:spPr>
      </p:pic>
      <p:pic>
        <p:nvPicPr>
          <p:cNvPr id="5" name="Рисунок 4" descr="Фото0609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5429256" y="3643314"/>
            <a:ext cx="2938466" cy="2203850"/>
          </a:xfrm>
          <a:prstGeom prst="rect">
            <a:avLst/>
          </a:prstGeom>
        </p:spPr>
      </p:pic>
      <p:pic>
        <p:nvPicPr>
          <p:cNvPr id="6" name="Рисунок 5" descr="вет.jpg"/>
          <p:cNvPicPr>
            <a:picLocks noChangeAspect="1"/>
          </p:cNvPicPr>
          <p:nvPr/>
        </p:nvPicPr>
        <p:blipFill>
          <a:blip r:embed="rId5" cstate="print">
            <a:lum bright="-20000"/>
          </a:blip>
          <a:srcRect t="2762" r="7924"/>
          <a:stretch>
            <a:fillRect/>
          </a:stretch>
        </p:blipFill>
        <p:spPr>
          <a:xfrm rot="5400000">
            <a:off x="3357553" y="-714404"/>
            <a:ext cx="1857388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кокр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>
          <a:xfrm rot="5400000">
            <a:off x="467291" y="318471"/>
            <a:ext cx="2357454" cy="2291969"/>
          </a:xfrm>
        </p:spPr>
      </p:pic>
      <p:pic>
        <p:nvPicPr>
          <p:cNvPr id="5" name="Рисунок 4" descr="Фото0610.jpg"/>
          <p:cNvPicPr>
            <a:picLocks noChangeAspect="1"/>
          </p:cNvPicPr>
          <p:nvPr/>
        </p:nvPicPr>
        <p:blipFill>
          <a:blip r:embed="rId4" cstate="print">
            <a:lum bright="-10000"/>
          </a:blip>
          <a:srcRect l="-782" b="16308"/>
          <a:stretch>
            <a:fillRect/>
          </a:stretch>
        </p:blipFill>
        <p:spPr>
          <a:xfrm>
            <a:off x="3286116" y="1928802"/>
            <a:ext cx="3686188" cy="4081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2">
  <a:themeElements>
    <a:clrScheme name="Трава 8">
      <a:dk1>
        <a:srgbClr val="000000"/>
      </a:dk1>
      <a:lt1>
        <a:srgbClr val="EAEAEA"/>
      </a:lt1>
      <a:dk2>
        <a:srgbClr val="000000"/>
      </a:dk2>
      <a:lt2>
        <a:srgbClr val="C1C2CB"/>
      </a:lt2>
      <a:accent1>
        <a:srgbClr val="F1F1F7"/>
      </a:accent1>
      <a:accent2>
        <a:srgbClr val="8C8CB4"/>
      </a:accent2>
      <a:accent3>
        <a:srgbClr val="F3F3F3"/>
      </a:accent3>
      <a:accent4>
        <a:srgbClr val="000000"/>
      </a:accent4>
      <a:accent5>
        <a:srgbClr val="F7F7FA"/>
      </a:accent5>
      <a:accent6>
        <a:srgbClr val="7E7EA3"/>
      </a:accent6>
      <a:hlink>
        <a:srgbClr val="A3FFFF"/>
      </a:hlink>
      <a:folHlink>
        <a:srgbClr val="9E99FF"/>
      </a:folHlink>
    </a:clrScheme>
    <a:fontScheme name="Трава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330</TotalTime>
  <Words>70</Words>
  <Application>Microsoft Office PowerPoint</Application>
  <PresentationFormat>Экран (4:3)</PresentationFormat>
  <Paragraphs>13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Тема2</vt:lpstr>
      <vt:lpstr>Слайд 1</vt:lpstr>
      <vt:lpstr>Как прекрасен край родной</vt:lpstr>
      <vt:lpstr>  Запомни - Не гуляйте в лесу в одиночку; - Не уходите далеко от тропинки;    </vt:lpstr>
      <vt:lpstr>Не отходите далеко друг от друга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</vt:lpstr>
      <vt:lpstr>Слайд 20</vt:lpstr>
      <vt:lpstr>Слайд 21</vt:lpstr>
      <vt:lpstr>Слайд 22</vt:lpstr>
      <vt:lpstr>Слайд 23</vt:lpstr>
      <vt:lpstr>Слайд 24</vt:lpstr>
      <vt:lpstr>Спасибо за внимание С наступающим!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38</cp:revision>
  <dcterms:created xsi:type="dcterms:W3CDTF">2010-10-30T13:42:54Z</dcterms:created>
  <dcterms:modified xsi:type="dcterms:W3CDTF">2010-09-01T11:58:54Z</dcterms:modified>
</cp:coreProperties>
</file>