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3" autoAdjust="0"/>
    <p:restoredTop sz="94690" autoAdjust="0"/>
  </p:normalViewPr>
  <p:slideViewPr>
    <p:cSldViewPr>
      <p:cViewPr varScale="1">
        <p:scale>
          <a:sx n="100" d="100"/>
          <a:sy n="100" d="100"/>
        </p:scale>
        <p:origin x="-6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D49E-F9CF-48E9-A783-B94D62F08662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5ADF2-F5C3-4B28-BABB-42AEDB103E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5ADF2-F5C3-4B28-BABB-42AEDB103E4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F454-6DB3-4638-A6EF-E752789B2618}" type="datetimeFigureOut">
              <a:rPr lang="ru-RU" smtClean="0"/>
              <a:pPr/>
              <a:t>28.04.2010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6110-E59E-4446-AC91-4C3D24B930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4df7503edc0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678661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Правила поведения на природе: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Громко не разговаривай!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Не нарушай покой обитателей леса!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Не включай  музыку!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Не разоряй птичьих гнезд!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Зимой подкармливай птиц!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Цветы рвать нельзя!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Не лови насекомых!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 лесу, на берегу реки не оставляй после себя мусор!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Оберегай лес от пожара: не разжигай костров!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Любить природу - значит беречь ее!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MG_247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IMG_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IMG_0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G_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MG_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a0fcaa5ccd6c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I0ubptWQd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5cb42b7a565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</Words>
  <Application>Microsoft Office PowerPoint</Application>
  <PresentationFormat>Экран (4:3)</PresentationFormat>
  <Paragraphs>35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</cp:revision>
  <dcterms:created xsi:type="dcterms:W3CDTF">2010-04-21T19:59:32Z</dcterms:created>
  <dcterms:modified xsi:type="dcterms:W3CDTF">2010-04-28T17:31:25Z</dcterms:modified>
</cp:coreProperties>
</file>