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60" r:id="rId4"/>
    <p:sldId id="261" r:id="rId5"/>
    <p:sldId id="258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FC4411-E4AB-44A4-A4C6-BC4F0EF28A58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0669B0-84C0-4135-9CA7-FC953059A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616624" cy="216024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33843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8600" b="1" i="1" dirty="0"/>
              <a:t>«Воля и труд дивные всходы дают».</a:t>
            </a:r>
            <a:endParaRPr lang="ru-RU" sz="8600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98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3672408" cy="4176464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Чернокрылый, красногрудый</a:t>
            </a:r>
            <a:br>
              <a:rPr lang="ru-RU" sz="2800" dirty="0"/>
            </a:br>
            <a:r>
              <a:rPr lang="ru-RU" sz="2800" dirty="0"/>
              <a:t>и зимой найдет приют:</a:t>
            </a:r>
            <a:br>
              <a:rPr lang="ru-RU" sz="2800" dirty="0"/>
            </a:br>
            <a:r>
              <a:rPr lang="ru-RU" sz="2800" dirty="0"/>
              <a:t>Не боится он простуды -</a:t>
            </a:r>
            <a:br>
              <a:rPr lang="ru-RU" sz="2800" dirty="0"/>
            </a:br>
            <a:r>
              <a:rPr lang="ru-RU" sz="2800" dirty="0"/>
              <a:t>С первым снегом тут как тут!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176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00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340768"/>
            <a:ext cx="6840760" cy="1584176"/>
          </a:xfrm>
        </p:spPr>
        <p:txBody>
          <a:bodyPr>
            <a:normAutofit/>
          </a:bodyPr>
          <a:lstStyle/>
          <a:p>
            <a:pPr algn="ctr"/>
            <a:r>
              <a:rPr lang="ru-RU" sz="8000" dirty="0" err="1"/>
              <a:t>с</a:t>
            </a:r>
            <a:r>
              <a:rPr lang="ru-RU" sz="8000" dirty="0" err="1" smtClean="0"/>
              <a:t>н</a:t>
            </a:r>
            <a:r>
              <a:rPr lang="ru-RU" sz="8000" dirty="0" smtClean="0"/>
              <a:t>  гирь</a:t>
            </a:r>
            <a:endParaRPr lang="ru-RU" sz="8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3" y="1412776"/>
            <a:ext cx="867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е</a:t>
            </a:r>
            <a:endParaRPr lang="ru-RU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47251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Минус 14"/>
          <p:cNvSpPr/>
          <p:nvPr/>
        </p:nvSpPr>
        <p:spPr>
          <a:xfrm>
            <a:off x="3779913" y="2492896"/>
            <a:ext cx="920458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6228184" y="2492896"/>
            <a:ext cx="914400" cy="2433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иагональная полоса 18"/>
          <p:cNvSpPr/>
          <p:nvPr/>
        </p:nvSpPr>
        <p:spPr>
          <a:xfrm>
            <a:off x="5364088" y="1268760"/>
            <a:ext cx="576064" cy="360040"/>
          </a:xfrm>
          <a:prstGeom prst="diagStripe">
            <a:avLst>
              <a:gd name="adj" fmla="val 54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8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Выписка </a:t>
            </a:r>
            <a:r>
              <a:rPr lang="ru-RU" dirty="0"/>
              <a:t>из этимологического </a:t>
            </a:r>
            <a:r>
              <a:rPr lang="ru-RU" dirty="0" smtClean="0"/>
              <a:t>словаря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algn="ctr"/>
            <a:r>
              <a:rPr lang="ru-RU" b="1" dirty="0"/>
              <a:t>Происхождение слова: снегирь - это древнерусское производное с суффиксом </a:t>
            </a:r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  -</a:t>
            </a:r>
            <a:r>
              <a:rPr lang="ru-RU" b="1" dirty="0" err="1"/>
              <a:t>ырь</a:t>
            </a:r>
            <a:r>
              <a:rPr lang="ru-RU" b="1" dirty="0"/>
              <a:t> от слова "снег". Птица была названа </a:t>
            </a:r>
            <a:r>
              <a:rPr lang="ru-RU" b="1" dirty="0" smtClean="0"/>
              <a:t>      так </a:t>
            </a:r>
            <a:r>
              <a:rPr lang="ru-RU" b="1" dirty="0"/>
              <a:t>потому, что прилетает в наши края с севера вместе с первым снегом, заморозками. Язык - развивающееся явление, в настоящее время корни в словах "снег" и "снегирь" не совпадают, но исторически </a:t>
            </a:r>
            <a:r>
              <a:rPr lang="ru-RU" b="1" dirty="0" smtClean="0"/>
              <a:t>это были </a:t>
            </a:r>
            <a:r>
              <a:rPr lang="ru-RU" b="1" dirty="0"/>
              <a:t>однокоренные слова.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48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12821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Допиши  </a:t>
            </a:r>
            <a:r>
              <a:rPr lang="ru-RU" sz="2000" dirty="0"/>
              <a:t>слова, чтобы получился понятный </a:t>
            </a:r>
            <a:r>
              <a:rPr lang="ru-RU" sz="2000" dirty="0" smtClean="0"/>
              <a:t>текст.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</a:t>
            </a:r>
            <a:r>
              <a:rPr lang="ru-RU" sz="2000" dirty="0" smtClean="0"/>
              <a:t>Выделите </a:t>
            </a:r>
            <a:r>
              <a:rPr lang="ru-RU" sz="2000" dirty="0"/>
              <a:t>в повторяющихся словах корень, определите какой части слова не хватает?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5" y="1484784"/>
            <a:ext cx="4392488" cy="4536504"/>
          </a:xfrm>
        </p:spPr>
        <p:txBody>
          <a:bodyPr>
            <a:normAutofit lnSpcReduction="10000"/>
          </a:bodyPr>
          <a:lstStyle/>
          <a:p>
            <a:pPr algn="just"/>
            <a:endParaRPr lang="ru-RU" b="1" dirty="0" smtClean="0"/>
          </a:p>
          <a:p>
            <a:r>
              <a:rPr lang="ru-RU" sz="1900" b="1" dirty="0" smtClean="0"/>
              <a:t> Гнездо </a:t>
            </a:r>
            <a:r>
              <a:rPr lang="ru-RU" sz="1900" b="1" dirty="0" err="1" smtClean="0"/>
              <a:t>снегир</a:t>
            </a:r>
            <a:r>
              <a:rPr lang="ru-RU" sz="1900" b="1" dirty="0" smtClean="0"/>
              <a:t>_ размещает </a:t>
            </a:r>
            <a:r>
              <a:rPr lang="ru-RU" sz="1900" b="1" dirty="0"/>
              <a:t>в густых ветвях </a:t>
            </a:r>
            <a:r>
              <a:rPr lang="ru-RU" sz="1900" b="1" dirty="0" smtClean="0"/>
              <a:t>ели, на </a:t>
            </a:r>
            <a:r>
              <a:rPr lang="ru-RU" sz="1900" b="1" dirty="0"/>
              <a:t>соснах, </a:t>
            </a:r>
            <a:r>
              <a:rPr lang="ru-RU" sz="1900" b="1" dirty="0" smtClean="0"/>
              <a:t>березах. Кладка </a:t>
            </a:r>
            <a:r>
              <a:rPr lang="ru-RU" sz="1900" b="1" dirty="0" err="1" smtClean="0"/>
              <a:t>снегир</a:t>
            </a:r>
            <a:r>
              <a:rPr lang="ru-RU" sz="1900" b="1" dirty="0" smtClean="0"/>
              <a:t>__ </a:t>
            </a:r>
            <a:r>
              <a:rPr lang="ru-RU" sz="1900" b="1" dirty="0"/>
              <a:t>из 4-6 яиц светло-голубого цвета с пятнышками, точками </a:t>
            </a:r>
            <a:r>
              <a:rPr lang="ru-RU" sz="1900" b="1" dirty="0" smtClean="0"/>
              <a:t>и черточками.</a:t>
            </a:r>
            <a:endParaRPr lang="ru-RU" sz="1900" b="1" dirty="0"/>
          </a:p>
          <a:p>
            <a:pPr marL="0" indent="0">
              <a:buNone/>
            </a:pPr>
            <a:r>
              <a:rPr lang="ru-RU" sz="1900" b="1" dirty="0" smtClean="0"/>
              <a:t>У самцов </a:t>
            </a:r>
            <a:r>
              <a:rPr lang="ru-RU" sz="1900" b="1" dirty="0" err="1" smtClean="0"/>
              <a:t>снегир</a:t>
            </a:r>
            <a:r>
              <a:rPr lang="ru-RU" sz="1900" b="1" dirty="0" smtClean="0"/>
              <a:t>__     грудка розовато-красного цвета, у самок  она   </a:t>
            </a:r>
            <a:r>
              <a:rPr lang="ru-RU" sz="1900" b="1" dirty="0" err="1" smtClean="0"/>
              <a:t>буровато</a:t>
            </a:r>
            <a:r>
              <a:rPr lang="ru-RU" sz="1900" b="1" dirty="0" smtClean="0"/>
              <a:t>-серая. Питаются </a:t>
            </a:r>
            <a:r>
              <a:rPr lang="ru-RU" sz="1900" b="1" dirty="0" err="1" smtClean="0"/>
              <a:t>снегир</a:t>
            </a:r>
            <a:r>
              <a:rPr lang="ru-RU" sz="1900" b="1" dirty="0" smtClean="0"/>
              <a:t>_ преимущественно семенами, почками, цветами и ягодами. </a:t>
            </a:r>
            <a:endParaRPr lang="ru-RU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3843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37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Эталон для самопроверки</a:t>
            </a:r>
          </a:p>
          <a:p>
            <a:endParaRPr lang="ru-RU" dirty="0"/>
          </a:p>
          <a:p>
            <a:r>
              <a:rPr lang="ru-RU" i="1" dirty="0" smtClean="0"/>
              <a:t> у </a:t>
            </a:r>
            <a:r>
              <a:rPr lang="ru-RU" i="1" u="sng" dirty="0" smtClean="0"/>
              <a:t>Снегурочк</a:t>
            </a:r>
            <a:r>
              <a:rPr lang="ru-RU" i="1" dirty="0" smtClean="0"/>
              <a:t>и, у </a:t>
            </a:r>
            <a:r>
              <a:rPr lang="ru-RU" i="1" u="sng" dirty="0" smtClean="0"/>
              <a:t>снежинк</a:t>
            </a:r>
            <a:r>
              <a:rPr lang="ru-RU" i="1" dirty="0" smtClean="0"/>
              <a:t>и</a:t>
            </a:r>
          </a:p>
          <a:p>
            <a:r>
              <a:rPr lang="ru-RU" i="1" dirty="0" smtClean="0"/>
              <a:t>про </a:t>
            </a:r>
            <a:r>
              <a:rPr lang="ru-RU" i="1" u="sng" dirty="0" smtClean="0"/>
              <a:t>Снегурочк</a:t>
            </a:r>
            <a:r>
              <a:rPr lang="ru-RU" i="1" dirty="0" smtClean="0"/>
              <a:t>у, про </a:t>
            </a:r>
            <a:r>
              <a:rPr lang="ru-RU" i="1" u="sng" dirty="0" smtClean="0"/>
              <a:t>снежинк</a:t>
            </a:r>
            <a:r>
              <a:rPr lang="ru-RU" i="1" dirty="0" smtClean="0"/>
              <a:t>у</a:t>
            </a:r>
            <a:endParaRPr lang="ru-RU" i="1" dirty="0"/>
          </a:p>
          <a:p>
            <a:r>
              <a:rPr lang="ru-RU" i="1" dirty="0"/>
              <a:t>о</a:t>
            </a:r>
            <a:r>
              <a:rPr lang="ru-RU" i="1" dirty="0" smtClean="0"/>
              <a:t> </a:t>
            </a:r>
            <a:r>
              <a:rPr lang="ru-RU" i="1" u="sng" dirty="0" smtClean="0"/>
              <a:t>Снегурочк</a:t>
            </a:r>
            <a:r>
              <a:rPr lang="ru-RU" i="1" dirty="0" smtClean="0"/>
              <a:t>е, о </a:t>
            </a:r>
            <a:r>
              <a:rPr lang="ru-RU" i="1" u="sng" dirty="0" smtClean="0"/>
              <a:t>снежинк</a:t>
            </a:r>
            <a:r>
              <a:rPr lang="ru-RU" i="1" dirty="0" smtClean="0"/>
              <a:t>е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07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0301" y="1700808"/>
            <a:ext cx="5689435" cy="4032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7864" y="1124744"/>
            <a:ext cx="317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Спасибо за урок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685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</TotalTime>
  <Words>170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 </vt:lpstr>
      <vt:lpstr>Чернокрылый, красногрудый и зимой найдет приют: Не боится он простуды - С первым снегом тут как тут!</vt:lpstr>
      <vt:lpstr>Слайд 3</vt:lpstr>
      <vt:lpstr>Слайд 4</vt:lpstr>
      <vt:lpstr>Допиши  слова, чтобы получился понятный текст.      Выделите в повторяющихся словах корень, определите какой части слова не хватает?</vt:lpstr>
      <vt:lpstr>Слайд 6</vt:lpstr>
      <vt:lpstr>Слайд 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Чернокрылый, красногрудый и зимой найдет приют: Не боится он простуды - С первым снегом тут как тут!</dc:title>
  <dc:creator>User</dc:creator>
  <cp:lastModifiedBy>admin</cp:lastModifiedBy>
  <cp:revision>18</cp:revision>
  <dcterms:created xsi:type="dcterms:W3CDTF">2010-12-13T17:27:07Z</dcterms:created>
  <dcterms:modified xsi:type="dcterms:W3CDTF">2010-12-16T08:01:14Z</dcterms:modified>
</cp:coreProperties>
</file>