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6"/>
  </p:notesMasterIdLst>
  <p:sldIdLst>
    <p:sldId id="290" r:id="rId3"/>
    <p:sldId id="258" r:id="rId4"/>
    <p:sldId id="287" r:id="rId5"/>
    <p:sldId id="262" r:id="rId6"/>
    <p:sldId id="280" r:id="rId7"/>
    <p:sldId id="269" r:id="rId8"/>
    <p:sldId id="266" r:id="rId9"/>
    <p:sldId id="282" r:id="rId10"/>
    <p:sldId id="286" r:id="rId11"/>
    <p:sldId id="281" r:id="rId12"/>
    <p:sldId id="272" r:id="rId13"/>
    <p:sldId id="273" r:id="rId14"/>
    <p:sldId id="29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009900"/>
    <a:srgbClr val="FF6699"/>
    <a:srgbClr val="CC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6A837-F360-47C8-8BE0-F91B95AF0C27}" type="doc">
      <dgm:prSet loTypeId="urn:microsoft.com/office/officeart/2005/8/layout/venn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1768F90-6B7A-4853-AFDE-6E7EF95A9C81}">
      <dgm:prSet phldrT="[Текст]" custT="1"/>
      <dgm:spPr/>
      <dgm:t>
        <a:bodyPr/>
        <a:lstStyle/>
        <a:p>
          <a:r>
            <a:rPr lang="en-US" sz="2000" dirty="0" smtClean="0"/>
            <a:t>1</a:t>
          </a:r>
          <a:endParaRPr lang="ru-RU" sz="2000" dirty="0"/>
        </a:p>
      </dgm:t>
    </dgm:pt>
    <dgm:pt modelId="{36CA731F-3E7A-4E63-A4F6-2F8D1F9DCAFC}" type="parTrans" cxnId="{8C572FC6-CC9B-4D94-9B26-5B1E0111A402}">
      <dgm:prSet/>
      <dgm:spPr/>
      <dgm:t>
        <a:bodyPr/>
        <a:lstStyle/>
        <a:p>
          <a:endParaRPr lang="ru-RU"/>
        </a:p>
      </dgm:t>
    </dgm:pt>
    <dgm:pt modelId="{37A5E162-70F5-457E-B808-3FAA6A982CF7}" type="sibTrans" cxnId="{8C572FC6-CC9B-4D94-9B26-5B1E0111A402}">
      <dgm:prSet/>
      <dgm:spPr/>
      <dgm:t>
        <a:bodyPr/>
        <a:lstStyle/>
        <a:p>
          <a:endParaRPr lang="ru-RU"/>
        </a:p>
      </dgm:t>
    </dgm:pt>
    <dgm:pt modelId="{890EFD8F-A207-4FEE-89B0-CF1C4034667C}">
      <dgm:prSet phldrT="[Текст]" custT="1"/>
      <dgm:spPr/>
      <dgm:t>
        <a:bodyPr/>
        <a:lstStyle/>
        <a:p>
          <a:r>
            <a:rPr lang="en-US" sz="2000" dirty="0" smtClean="0"/>
            <a:t>2</a:t>
          </a:r>
          <a:endParaRPr lang="ru-RU" sz="2000" dirty="0" smtClean="0"/>
        </a:p>
      </dgm:t>
    </dgm:pt>
    <dgm:pt modelId="{F9141580-397B-40AC-B345-FCE3C40E3C21}" type="parTrans" cxnId="{0E60E292-6214-4B6E-BBD1-0CDA56F699A9}">
      <dgm:prSet/>
      <dgm:spPr/>
      <dgm:t>
        <a:bodyPr/>
        <a:lstStyle/>
        <a:p>
          <a:endParaRPr lang="ru-RU"/>
        </a:p>
      </dgm:t>
    </dgm:pt>
    <dgm:pt modelId="{256F4B96-28DF-4CD8-AC74-75D378A4DE38}" type="sibTrans" cxnId="{0E60E292-6214-4B6E-BBD1-0CDA56F699A9}">
      <dgm:prSet/>
      <dgm:spPr/>
      <dgm:t>
        <a:bodyPr/>
        <a:lstStyle/>
        <a:p>
          <a:endParaRPr lang="ru-RU"/>
        </a:p>
      </dgm:t>
    </dgm:pt>
    <dgm:pt modelId="{BA4467AA-EC9C-4C04-8E9F-BD6D7A823E16}">
      <dgm:prSet phldrT="[Текст]" custT="1"/>
      <dgm:spPr/>
      <dgm:t>
        <a:bodyPr/>
        <a:lstStyle/>
        <a:p>
          <a:r>
            <a:rPr lang="en-US" sz="2000" dirty="0" smtClean="0"/>
            <a:t>3</a:t>
          </a:r>
          <a:endParaRPr lang="ru-RU" sz="2000" dirty="0" smtClean="0"/>
        </a:p>
      </dgm:t>
    </dgm:pt>
    <dgm:pt modelId="{659562B7-BD4F-4996-8C93-86F24D43891F}" type="parTrans" cxnId="{26A82F73-9CE6-461B-A718-3C8104DED7D4}">
      <dgm:prSet/>
      <dgm:spPr/>
      <dgm:t>
        <a:bodyPr/>
        <a:lstStyle/>
        <a:p>
          <a:endParaRPr lang="ru-RU"/>
        </a:p>
      </dgm:t>
    </dgm:pt>
    <dgm:pt modelId="{C1CD50C9-C07E-4866-AA01-B4D6B818E366}" type="sibTrans" cxnId="{26A82F73-9CE6-461B-A718-3C8104DED7D4}">
      <dgm:prSet/>
      <dgm:spPr/>
      <dgm:t>
        <a:bodyPr/>
        <a:lstStyle/>
        <a:p>
          <a:endParaRPr lang="ru-RU"/>
        </a:p>
      </dgm:t>
    </dgm:pt>
    <dgm:pt modelId="{00DD601D-807B-4A2C-9149-3F0428F3EC76}">
      <dgm:prSet phldrT="[Текст]" custT="1"/>
      <dgm:spPr/>
      <dgm:t>
        <a:bodyPr/>
        <a:lstStyle/>
        <a:p>
          <a:r>
            <a:rPr lang="en-US" sz="2000" dirty="0" smtClean="0"/>
            <a:t>5</a:t>
          </a:r>
          <a:endParaRPr lang="ru-RU" sz="2000" dirty="0" smtClean="0"/>
        </a:p>
      </dgm:t>
    </dgm:pt>
    <dgm:pt modelId="{7DF32AB8-1088-4FDB-9F37-D53A571649C6}" type="parTrans" cxnId="{FD67569E-BA3D-46FE-9CFB-BF1156519D03}">
      <dgm:prSet/>
      <dgm:spPr/>
      <dgm:t>
        <a:bodyPr/>
        <a:lstStyle/>
        <a:p>
          <a:endParaRPr lang="ru-RU"/>
        </a:p>
      </dgm:t>
    </dgm:pt>
    <dgm:pt modelId="{202408A7-339C-4BDA-92C3-ECEE35413611}" type="sibTrans" cxnId="{FD67569E-BA3D-46FE-9CFB-BF1156519D03}">
      <dgm:prSet/>
      <dgm:spPr/>
      <dgm:t>
        <a:bodyPr/>
        <a:lstStyle/>
        <a:p>
          <a:endParaRPr lang="ru-RU"/>
        </a:p>
      </dgm:t>
    </dgm:pt>
    <dgm:pt modelId="{EED0BDDA-46C0-4C1D-A72A-E84DC9A3F20C}">
      <dgm:prSet phldrT="[Текст]" custT="1"/>
      <dgm:spPr/>
      <dgm:t>
        <a:bodyPr/>
        <a:lstStyle/>
        <a:p>
          <a:r>
            <a:rPr lang="en-US" sz="2000" dirty="0" smtClean="0"/>
            <a:t>4</a:t>
          </a:r>
          <a:endParaRPr lang="ru-RU" sz="2000" dirty="0" smtClean="0"/>
        </a:p>
      </dgm:t>
    </dgm:pt>
    <dgm:pt modelId="{1B9A2EE5-298E-457E-9574-047E98AE6E89}" type="parTrans" cxnId="{FC21269E-5046-49B3-B41D-D885201FF8B8}">
      <dgm:prSet/>
      <dgm:spPr/>
      <dgm:t>
        <a:bodyPr/>
        <a:lstStyle/>
        <a:p>
          <a:endParaRPr lang="ru-RU"/>
        </a:p>
      </dgm:t>
    </dgm:pt>
    <dgm:pt modelId="{F6718BE9-730A-416F-A839-BCCF1EB78768}" type="sibTrans" cxnId="{FC21269E-5046-49B3-B41D-D885201FF8B8}">
      <dgm:prSet/>
      <dgm:spPr/>
      <dgm:t>
        <a:bodyPr/>
        <a:lstStyle/>
        <a:p>
          <a:endParaRPr lang="ru-RU"/>
        </a:p>
      </dgm:t>
    </dgm:pt>
    <dgm:pt modelId="{5C2403EA-1FD2-47D6-AD4C-B87BDCFDA679}">
      <dgm:prSet phldrT="[Текст]" custT="1"/>
      <dgm:spPr/>
      <dgm:t>
        <a:bodyPr/>
        <a:lstStyle/>
        <a:p>
          <a:r>
            <a:rPr lang="en-US" sz="2000" dirty="0" smtClean="0"/>
            <a:t>6</a:t>
          </a:r>
          <a:endParaRPr lang="ru-RU" sz="2000" dirty="0" smtClean="0"/>
        </a:p>
      </dgm:t>
    </dgm:pt>
    <dgm:pt modelId="{161D1C78-FE6A-45ED-BC41-FAE59EAD0D41}" type="parTrans" cxnId="{27A9DC1B-12A5-4711-89FB-238D2A7B5975}">
      <dgm:prSet/>
      <dgm:spPr/>
      <dgm:t>
        <a:bodyPr/>
        <a:lstStyle/>
        <a:p>
          <a:endParaRPr lang="ru-RU"/>
        </a:p>
      </dgm:t>
    </dgm:pt>
    <dgm:pt modelId="{4ACD5B2A-0181-425D-A8E5-D8E149A66CD8}" type="sibTrans" cxnId="{27A9DC1B-12A5-4711-89FB-238D2A7B5975}">
      <dgm:prSet/>
      <dgm:spPr/>
      <dgm:t>
        <a:bodyPr/>
        <a:lstStyle/>
        <a:p>
          <a:endParaRPr lang="ru-RU"/>
        </a:p>
      </dgm:t>
    </dgm:pt>
    <dgm:pt modelId="{C93CB529-3AB6-4F8F-9087-858DC17CB263}">
      <dgm:prSet phldrT="[Текст]" custT="1"/>
      <dgm:spPr/>
      <dgm:t>
        <a:bodyPr/>
        <a:lstStyle/>
        <a:p>
          <a:r>
            <a:rPr lang="en-US" sz="2000" dirty="0" smtClean="0"/>
            <a:t>7</a:t>
          </a:r>
          <a:endParaRPr lang="ru-RU" sz="2000" dirty="0" smtClean="0"/>
        </a:p>
      </dgm:t>
    </dgm:pt>
    <dgm:pt modelId="{7818924D-BFD2-47A7-BD1D-A0C59A0A42AB}" type="parTrans" cxnId="{4DFD9601-5B49-4C19-ACA8-295D5CB4DA45}">
      <dgm:prSet/>
      <dgm:spPr/>
      <dgm:t>
        <a:bodyPr/>
        <a:lstStyle/>
        <a:p>
          <a:endParaRPr lang="ru-RU"/>
        </a:p>
      </dgm:t>
    </dgm:pt>
    <dgm:pt modelId="{A5A7BB5E-848C-4A32-BE2B-72506B5D3662}" type="sibTrans" cxnId="{4DFD9601-5B49-4C19-ACA8-295D5CB4DA45}">
      <dgm:prSet/>
      <dgm:spPr/>
      <dgm:t>
        <a:bodyPr/>
        <a:lstStyle/>
        <a:p>
          <a:endParaRPr lang="ru-RU"/>
        </a:p>
      </dgm:t>
    </dgm:pt>
    <dgm:pt modelId="{0068AC36-A0F7-493F-94D1-7BD1307971CE}">
      <dgm:prSet phldrT="[Текст]" custT="1"/>
      <dgm:spPr/>
      <dgm:t>
        <a:bodyPr/>
        <a:lstStyle/>
        <a:p>
          <a:r>
            <a:rPr lang="en-US" sz="2000" dirty="0" smtClean="0"/>
            <a:t>8</a:t>
          </a:r>
          <a:endParaRPr lang="ru-RU" sz="2000" dirty="0" smtClean="0"/>
        </a:p>
      </dgm:t>
    </dgm:pt>
    <dgm:pt modelId="{D9A0A51F-CFF5-4D06-855A-3323AB8BB4B0}" type="parTrans" cxnId="{94CEB48D-32F3-4582-81E3-4FF36FF56E35}">
      <dgm:prSet/>
      <dgm:spPr/>
      <dgm:t>
        <a:bodyPr/>
        <a:lstStyle/>
        <a:p>
          <a:endParaRPr lang="ru-RU"/>
        </a:p>
      </dgm:t>
    </dgm:pt>
    <dgm:pt modelId="{06BC9B10-1753-42CB-8934-1BB1A8E8A4BC}" type="sibTrans" cxnId="{94CEB48D-32F3-4582-81E3-4FF36FF56E35}">
      <dgm:prSet/>
      <dgm:spPr/>
      <dgm:t>
        <a:bodyPr/>
        <a:lstStyle/>
        <a:p>
          <a:endParaRPr lang="ru-RU"/>
        </a:p>
      </dgm:t>
    </dgm:pt>
    <dgm:pt modelId="{CE63A7DD-BD79-43C0-B828-EB5B64E76ADA}" type="pres">
      <dgm:prSet presAssocID="{1096A837-F360-47C8-8BE0-F91B95AF0C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BE18-226B-42FB-A51C-88B1D83CBCD8}" type="pres">
      <dgm:prSet presAssocID="{E1768F90-6B7A-4853-AFDE-6E7EF95A9C81}" presName="Name5" presStyleLbl="vennNode1" presStyleIdx="0" presStyleCnt="8" custLinFactX="-100000" custLinFactNeighborX="-12131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1E09F-71CD-4FD4-9F8E-B0D7D045EECC}" type="pres">
      <dgm:prSet presAssocID="{37A5E162-70F5-457E-B808-3FAA6A982CF7}" presName="space" presStyleCnt="0"/>
      <dgm:spPr/>
    </dgm:pt>
    <dgm:pt modelId="{D0EBBB8C-63A0-4CB5-8E8B-E237A3C94627}" type="pres">
      <dgm:prSet presAssocID="{890EFD8F-A207-4FEE-89B0-CF1C4034667C}" presName="Name5" presStyleLbl="vennNode1" presStyleIdx="1" presStyleCnt="8" custLinFactX="-79742" custLinFactNeighborX="-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6B560-6892-470D-A18F-CF23F178334D}" type="pres">
      <dgm:prSet presAssocID="{256F4B96-28DF-4CD8-AC74-75D378A4DE38}" presName="space" presStyleCnt="0"/>
      <dgm:spPr/>
    </dgm:pt>
    <dgm:pt modelId="{D0158740-8E3A-41E0-B88C-D7377108D623}" type="pres">
      <dgm:prSet presAssocID="{BA4467AA-EC9C-4C04-8E9F-BD6D7A823E16}" presName="Name5" presStyleLbl="vennNode1" presStyleIdx="2" presStyleCnt="8" custLinFactX="-58741" custLinFactNeighborX="-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81DA9-8D38-4A3F-B2AA-BDEEBCFE137F}" type="pres">
      <dgm:prSet presAssocID="{C1CD50C9-C07E-4866-AA01-B4D6B818E366}" presName="space" presStyleCnt="0"/>
      <dgm:spPr/>
    </dgm:pt>
    <dgm:pt modelId="{0F57D10E-B0BC-43B2-8BB2-FEB60053EA4C}" type="pres">
      <dgm:prSet presAssocID="{00DD601D-807B-4A2C-9149-3F0428F3EC76}" presName="Name5" presStyleLbl="vennNode1" presStyleIdx="3" presStyleCnt="8" custLinFactX="22260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9C9-5306-4C8D-9A8D-C07C5C1B3525}" type="pres">
      <dgm:prSet presAssocID="{202408A7-339C-4BDA-92C3-ECEE35413611}" presName="space" presStyleCnt="0"/>
      <dgm:spPr/>
    </dgm:pt>
    <dgm:pt modelId="{D6372EB0-7840-4C1E-B4F4-214A3292DF3B}" type="pres">
      <dgm:prSet presAssocID="{EED0BDDA-46C0-4C1D-A72A-E84DC9A3F20C}" presName="Name5" presStyleLbl="vennNode1" presStyleIdx="4" presStyleCnt="8" custLinFactX="-100000" custLinFactNeighborX="-19370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824A1-E9B8-442B-8960-48A1B54D6093}" type="pres">
      <dgm:prSet presAssocID="{F6718BE9-730A-416F-A839-BCCF1EB78768}" presName="space" presStyleCnt="0"/>
      <dgm:spPr/>
    </dgm:pt>
    <dgm:pt modelId="{420ECB3A-C9E8-4E05-9C8B-7BEB955F7384}" type="pres">
      <dgm:prSet presAssocID="{5C2403EA-1FD2-47D6-AD4C-B87BDCFDA679}" presName="Name5" presStyleLbl="vennNode1" presStyleIdx="5" presStyleCnt="8" custLinFactNeighborX="-8869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20F3D-52F9-43B4-A632-1C0AB04A6226}" type="pres">
      <dgm:prSet presAssocID="{4ACD5B2A-0181-425D-A8E5-D8E149A66CD8}" presName="space" presStyleCnt="0"/>
      <dgm:spPr/>
    </dgm:pt>
    <dgm:pt modelId="{262FB1BB-20AC-4304-9314-DAA737CD54F0}" type="pres">
      <dgm:prSet presAssocID="{C93CB529-3AB6-4F8F-9087-858DC17CB263}" presName="Name5" presStyleLbl="vennNode1" presStyleIdx="6" presStyleCnt="8" custLinFactNeighborX="3390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7F958-D969-4679-BF95-C0AFF08040C0}" type="pres">
      <dgm:prSet presAssocID="{A5A7BB5E-848C-4A32-BE2B-72506B5D3662}" presName="space" presStyleCnt="0"/>
      <dgm:spPr/>
    </dgm:pt>
    <dgm:pt modelId="{7EE964AC-5FFB-4BE8-8B61-45A7D8FC381B}" type="pres">
      <dgm:prSet presAssocID="{0068AC36-A0F7-493F-94D1-7BD1307971CE}" presName="Name5" presStyleLbl="vennNode1" presStyleIdx="7" presStyleCnt="8" custLinFactX="11302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BCEB1-AF48-4B5F-9F49-CB5F408DA55E}" type="presOf" srcId="{C93CB529-3AB6-4F8F-9087-858DC17CB263}" destId="{262FB1BB-20AC-4304-9314-DAA737CD54F0}" srcOrd="0" destOrd="0" presId="urn:microsoft.com/office/officeart/2005/8/layout/venn3"/>
    <dgm:cxn modelId="{E7CA315D-4C69-4BEB-9D8F-D7556DCD1D75}" type="presOf" srcId="{5C2403EA-1FD2-47D6-AD4C-B87BDCFDA679}" destId="{420ECB3A-C9E8-4E05-9C8B-7BEB955F7384}" srcOrd="0" destOrd="0" presId="urn:microsoft.com/office/officeart/2005/8/layout/venn3"/>
    <dgm:cxn modelId="{8C572FC6-CC9B-4D94-9B26-5B1E0111A402}" srcId="{1096A837-F360-47C8-8BE0-F91B95AF0C27}" destId="{E1768F90-6B7A-4853-AFDE-6E7EF95A9C81}" srcOrd="0" destOrd="0" parTransId="{36CA731F-3E7A-4E63-A4F6-2F8D1F9DCAFC}" sibTransId="{37A5E162-70F5-457E-B808-3FAA6A982CF7}"/>
    <dgm:cxn modelId="{7C5126A5-E6FB-404A-8012-4D9FC5D5DA71}" type="presOf" srcId="{1096A837-F360-47C8-8BE0-F91B95AF0C27}" destId="{CE63A7DD-BD79-43C0-B828-EB5B64E76ADA}" srcOrd="0" destOrd="0" presId="urn:microsoft.com/office/officeart/2005/8/layout/venn3"/>
    <dgm:cxn modelId="{0E60E292-6214-4B6E-BBD1-0CDA56F699A9}" srcId="{1096A837-F360-47C8-8BE0-F91B95AF0C27}" destId="{890EFD8F-A207-4FEE-89B0-CF1C4034667C}" srcOrd="1" destOrd="0" parTransId="{F9141580-397B-40AC-B345-FCE3C40E3C21}" sibTransId="{256F4B96-28DF-4CD8-AC74-75D378A4DE38}"/>
    <dgm:cxn modelId="{EEBFA047-6425-4873-8612-531D0715A9E9}" type="presOf" srcId="{890EFD8F-A207-4FEE-89B0-CF1C4034667C}" destId="{D0EBBB8C-63A0-4CB5-8E8B-E237A3C94627}" srcOrd="0" destOrd="0" presId="urn:microsoft.com/office/officeart/2005/8/layout/venn3"/>
    <dgm:cxn modelId="{02E298B6-0A0E-440E-AC5F-9E94C1AD5044}" type="presOf" srcId="{BA4467AA-EC9C-4C04-8E9F-BD6D7A823E16}" destId="{D0158740-8E3A-41E0-B88C-D7377108D623}" srcOrd="0" destOrd="0" presId="urn:microsoft.com/office/officeart/2005/8/layout/venn3"/>
    <dgm:cxn modelId="{94CEB48D-32F3-4582-81E3-4FF36FF56E35}" srcId="{1096A837-F360-47C8-8BE0-F91B95AF0C27}" destId="{0068AC36-A0F7-493F-94D1-7BD1307971CE}" srcOrd="7" destOrd="0" parTransId="{D9A0A51F-CFF5-4D06-855A-3323AB8BB4B0}" sibTransId="{06BC9B10-1753-42CB-8934-1BB1A8E8A4BC}"/>
    <dgm:cxn modelId="{1ADA78B7-C14B-4C11-8C6A-AE1E42D235A4}" type="presOf" srcId="{00DD601D-807B-4A2C-9149-3F0428F3EC76}" destId="{0F57D10E-B0BC-43B2-8BB2-FEB60053EA4C}" srcOrd="0" destOrd="0" presId="urn:microsoft.com/office/officeart/2005/8/layout/venn3"/>
    <dgm:cxn modelId="{B43CA0F9-999A-478A-B691-5BF7E13D4A6C}" type="presOf" srcId="{E1768F90-6B7A-4853-AFDE-6E7EF95A9C81}" destId="{8094BE18-226B-42FB-A51C-88B1D83CBCD8}" srcOrd="0" destOrd="0" presId="urn:microsoft.com/office/officeart/2005/8/layout/venn3"/>
    <dgm:cxn modelId="{4DFD9601-5B49-4C19-ACA8-295D5CB4DA45}" srcId="{1096A837-F360-47C8-8BE0-F91B95AF0C27}" destId="{C93CB529-3AB6-4F8F-9087-858DC17CB263}" srcOrd="6" destOrd="0" parTransId="{7818924D-BFD2-47A7-BD1D-A0C59A0A42AB}" sibTransId="{A5A7BB5E-848C-4A32-BE2B-72506B5D3662}"/>
    <dgm:cxn modelId="{27A9DC1B-12A5-4711-89FB-238D2A7B5975}" srcId="{1096A837-F360-47C8-8BE0-F91B95AF0C27}" destId="{5C2403EA-1FD2-47D6-AD4C-B87BDCFDA679}" srcOrd="5" destOrd="0" parTransId="{161D1C78-FE6A-45ED-BC41-FAE59EAD0D41}" sibTransId="{4ACD5B2A-0181-425D-A8E5-D8E149A66CD8}"/>
    <dgm:cxn modelId="{FD67569E-BA3D-46FE-9CFB-BF1156519D03}" srcId="{1096A837-F360-47C8-8BE0-F91B95AF0C27}" destId="{00DD601D-807B-4A2C-9149-3F0428F3EC76}" srcOrd="3" destOrd="0" parTransId="{7DF32AB8-1088-4FDB-9F37-D53A571649C6}" sibTransId="{202408A7-339C-4BDA-92C3-ECEE35413611}"/>
    <dgm:cxn modelId="{D74995B8-DBBB-45F6-A716-1E38A8192AC4}" type="presOf" srcId="{0068AC36-A0F7-493F-94D1-7BD1307971CE}" destId="{7EE964AC-5FFB-4BE8-8B61-45A7D8FC381B}" srcOrd="0" destOrd="0" presId="urn:microsoft.com/office/officeart/2005/8/layout/venn3"/>
    <dgm:cxn modelId="{26A82F73-9CE6-461B-A718-3C8104DED7D4}" srcId="{1096A837-F360-47C8-8BE0-F91B95AF0C27}" destId="{BA4467AA-EC9C-4C04-8E9F-BD6D7A823E16}" srcOrd="2" destOrd="0" parTransId="{659562B7-BD4F-4996-8C93-86F24D43891F}" sibTransId="{C1CD50C9-C07E-4866-AA01-B4D6B818E366}"/>
    <dgm:cxn modelId="{FC21269E-5046-49B3-B41D-D885201FF8B8}" srcId="{1096A837-F360-47C8-8BE0-F91B95AF0C27}" destId="{EED0BDDA-46C0-4C1D-A72A-E84DC9A3F20C}" srcOrd="4" destOrd="0" parTransId="{1B9A2EE5-298E-457E-9574-047E98AE6E89}" sibTransId="{F6718BE9-730A-416F-A839-BCCF1EB78768}"/>
    <dgm:cxn modelId="{8BC40898-B4B5-4E07-90A7-51AF11540E13}" type="presOf" srcId="{EED0BDDA-46C0-4C1D-A72A-E84DC9A3F20C}" destId="{D6372EB0-7840-4C1E-B4F4-214A3292DF3B}" srcOrd="0" destOrd="0" presId="urn:microsoft.com/office/officeart/2005/8/layout/venn3"/>
    <dgm:cxn modelId="{74642C02-6C64-4EBC-8316-697AC569FCE3}" type="presParOf" srcId="{CE63A7DD-BD79-43C0-B828-EB5B64E76ADA}" destId="{8094BE18-226B-42FB-A51C-88B1D83CBCD8}" srcOrd="0" destOrd="0" presId="urn:microsoft.com/office/officeart/2005/8/layout/venn3"/>
    <dgm:cxn modelId="{5CCF12D7-4BF0-4E71-8B29-61F233671649}" type="presParOf" srcId="{CE63A7DD-BD79-43C0-B828-EB5B64E76ADA}" destId="{4971E09F-71CD-4FD4-9F8E-B0D7D045EECC}" srcOrd="1" destOrd="0" presId="urn:microsoft.com/office/officeart/2005/8/layout/venn3"/>
    <dgm:cxn modelId="{1A45ECCD-1F14-4C69-A48B-85A82E37BAD5}" type="presParOf" srcId="{CE63A7DD-BD79-43C0-B828-EB5B64E76ADA}" destId="{D0EBBB8C-63A0-4CB5-8E8B-E237A3C94627}" srcOrd="2" destOrd="0" presId="urn:microsoft.com/office/officeart/2005/8/layout/venn3"/>
    <dgm:cxn modelId="{C66B4339-8F47-4650-BFB1-AE743DEAC113}" type="presParOf" srcId="{CE63A7DD-BD79-43C0-B828-EB5B64E76ADA}" destId="{22F6B560-6892-470D-A18F-CF23F178334D}" srcOrd="3" destOrd="0" presId="urn:microsoft.com/office/officeart/2005/8/layout/venn3"/>
    <dgm:cxn modelId="{74C73144-5E24-4EF0-A478-F10B4E3FF917}" type="presParOf" srcId="{CE63A7DD-BD79-43C0-B828-EB5B64E76ADA}" destId="{D0158740-8E3A-41E0-B88C-D7377108D623}" srcOrd="4" destOrd="0" presId="urn:microsoft.com/office/officeart/2005/8/layout/venn3"/>
    <dgm:cxn modelId="{6F1DED53-284F-4B74-A88B-BA0A9EB9D477}" type="presParOf" srcId="{CE63A7DD-BD79-43C0-B828-EB5B64E76ADA}" destId="{39981DA9-8D38-4A3F-B2AA-BDEEBCFE137F}" srcOrd="5" destOrd="0" presId="urn:microsoft.com/office/officeart/2005/8/layout/venn3"/>
    <dgm:cxn modelId="{C13F2B61-0449-4041-B90D-A4ED4FE5598A}" type="presParOf" srcId="{CE63A7DD-BD79-43C0-B828-EB5B64E76ADA}" destId="{0F57D10E-B0BC-43B2-8BB2-FEB60053EA4C}" srcOrd="6" destOrd="0" presId="urn:microsoft.com/office/officeart/2005/8/layout/venn3"/>
    <dgm:cxn modelId="{11164E86-3E12-4E42-BA42-BFA88CE45177}" type="presParOf" srcId="{CE63A7DD-BD79-43C0-B828-EB5B64E76ADA}" destId="{0D52A9C9-5306-4C8D-9A8D-C07C5C1B3525}" srcOrd="7" destOrd="0" presId="urn:microsoft.com/office/officeart/2005/8/layout/venn3"/>
    <dgm:cxn modelId="{2CC1CC18-4180-40CC-9FB5-845D88BA1507}" type="presParOf" srcId="{CE63A7DD-BD79-43C0-B828-EB5B64E76ADA}" destId="{D6372EB0-7840-4C1E-B4F4-214A3292DF3B}" srcOrd="8" destOrd="0" presId="urn:microsoft.com/office/officeart/2005/8/layout/venn3"/>
    <dgm:cxn modelId="{27314E04-2697-47DC-B934-7F571579B72A}" type="presParOf" srcId="{CE63A7DD-BD79-43C0-B828-EB5B64E76ADA}" destId="{B85824A1-E9B8-442B-8960-48A1B54D6093}" srcOrd="9" destOrd="0" presId="urn:microsoft.com/office/officeart/2005/8/layout/venn3"/>
    <dgm:cxn modelId="{85346C7A-B16B-4DF0-9015-60F7C15B59CB}" type="presParOf" srcId="{CE63A7DD-BD79-43C0-B828-EB5B64E76ADA}" destId="{420ECB3A-C9E8-4E05-9C8B-7BEB955F7384}" srcOrd="10" destOrd="0" presId="urn:microsoft.com/office/officeart/2005/8/layout/venn3"/>
    <dgm:cxn modelId="{54F90218-87E0-4AEA-836B-623CDF397FDF}" type="presParOf" srcId="{CE63A7DD-BD79-43C0-B828-EB5B64E76ADA}" destId="{C1820F3D-52F9-43B4-A632-1C0AB04A6226}" srcOrd="11" destOrd="0" presId="urn:microsoft.com/office/officeart/2005/8/layout/venn3"/>
    <dgm:cxn modelId="{8C05FA9D-AECA-400E-BA0B-6EEF39F7CDC1}" type="presParOf" srcId="{CE63A7DD-BD79-43C0-B828-EB5B64E76ADA}" destId="{262FB1BB-20AC-4304-9314-DAA737CD54F0}" srcOrd="12" destOrd="0" presId="urn:microsoft.com/office/officeart/2005/8/layout/venn3"/>
    <dgm:cxn modelId="{013B62BE-68FE-4139-A04F-4AEF0392F895}" type="presParOf" srcId="{CE63A7DD-BD79-43C0-B828-EB5B64E76ADA}" destId="{9817F958-D969-4679-BF95-C0AFF08040C0}" srcOrd="13" destOrd="0" presId="urn:microsoft.com/office/officeart/2005/8/layout/venn3"/>
    <dgm:cxn modelId="{B99D6221-3268-48F8-97AA-C7887A99417A}" type="presParOf" srcId="{CE63A7DD-BD79-43C0-B828-EB5B64E76ADA}" destId="{7EE964AC-5FFB-4BE8-8B61-45A7D8FC381B}" srcOrd="14" destOrd="0" presId="urn:microsoft.com/office/officeart/2005/8/layout/venn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6A837-F360-47C8-8BE0-F91B95AF0C27}" type="doc">
      <dgm:prSet loTypeId="urn:microsoft.com/office/officeart/2005/8/layout/venn3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1768F90-6B7A-4853-AFDE-6E7EF95A9C81}">
      <dgm:prSet phldrT="[Текст]" custT="1"/>
      <dgm:spPr/>
      <dgm:t>
        <a:bodyPr/>
        <a:lstStyle/>
        <a:p>
          <a:r>
            <a:rPr lang="ru-RU" sz="3600" b="1" dirty="0" err="1" smtClean="0">
              <a:solidFill>
                <a:srgbClr val="006600"/>
              </a:solidFill>
            </a:rPr>
            <a:t>р</a:t>
          </a:r>
          <a:endParaRPr lang="ru-RU" sz="3600" b="1" dirty="0">
            <a:solidFill>
              <a:srgbClr val="006600"/>
            </a:solidFill>
          </a:endParaRPr>
        </a:p>
      </dgm:t>
    </dgm:pt>
    <dgm:pt modelId="{36CA731F-3E7A-4E63-A4F6-2F8D1F9DCAFC}" type="parTrans" cxnId="{8C572FC6-CC9B-4D94-9B26-5B1E0111A402}">
      <dgm:prSet/>
      <dgm:spPr/>
      <dgm:t>
        <a:bodyPr/>
        <a:lstStyle/>
        <a:p>
          <a:endParaRPr lang="ru-RU"/>
        </a:p>
      </dgm:t>
    </dgm:pt>
    <dgm:pt modelId="{37A5E162-70F5-457E-B808-3FAA6A982CF7}" type="sibTrans" cxnId="{8C572FC6-CC9B-4D94-9B26-5B1E0111A402}">
      <dgm:prSet/>
      <dgm:spPr/>
      <dgm:t>
        <a:bodyPr/>
        <a:lstStyle/>
        <a:p>
          <a:endParaRPr lang="ru-RU"/>
        </a:p>
      </dgm:t>
    </dgm:pt>
    <dgm:pt modelId="{890EFD8F-A207-4FEE-89B0-CF1C4034667C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</a:rPr>
            <a:t>а</a:t>
          </a:r>
        </a:p>
      </dgm:t>
    </dgm:pt>
    <dgm:pt modelId="{F9141580-397B-40AC-B345-FCE3C40E3C21}" type="parTrans" cxnId="{0E60E292-6214-4B6E-BBD1-0CDA56F699A9}">
      <dgm:prSet/>
      <dgm:spPr/>
      <dgm:t>
        <a:bodyPr/>
        <a:lstStyle/>
        <a:p>
          <a:endParaRPr lang="ru-RU"/>
        </a:p>
      </dgm:t>
    </dgm:pt>
    <dgm:pt modelId="{256F4B96-28DF-4CD8-AC74-75D378A4DE38}" type="sibTrans" cxnId="{0E60E292-6214-4B6E-BBD1-0CDA56F699A9}">
      <dgm:prSet/>
      <dgm:spPr/>
      <dgm:t>
        <a:bodyPr/>
        <a:lstStyle/>
        <a:p>
          <a:endParaRPr lang="ru-RU"/>
        </a:p>
      </dgm:t>
    </dgm:pt>
    <dgm:pt modelId="{BA4467AA-EC9C-4C04-8E9F-BD6D7A823E1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</a:rPr>
            <a:t>с</a:t>
          </a:r>
        </a:p>
      </dgm:t>
    </dgm:pt>
    <dgm:pt modelId="{659562B7-BD4F-4996-8C93-86F24D43891F}" type="parTrans" cxnId="{26A82F73-9CE6-461B-A718-3C8104DED7D4}">
      <dgm:prSet/>
      <dgm:spPr/>
      <dgm:t>
        <a:bodyPr/>
        <a:lstStyle/>
        <a:p>
          <a:endParaRPr lang="ru-RU"/>
        </a:p>
      </dgm:t>
    </dgm:pt>
    <dgm:pt modelId="{C1CD50C9-C07E-4866-AA01-B4D6B818E366}" type="sibTrans" cxnId="{26A82F73-9CE6-461B-A718-3C8104DED7D4}">
      <dgm:prSet/>
      <dgm:spPr/>
      <dgm:t>
        <a:bodyPr/>
        <a:lstStyle/>
        <a:p>
          <a:endParaRPr lang="ru-RU"/>
        </a:p>
      </dgm:t>
    </dgm:pt>
    <dgm:pt modelId="{00DD601D-807B-4A2C-9149-3F0428F3EC7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</a:rPr>
            <a:t>е</a:t>
          </a:r>
        </a:p>
      </dgm:t>
    </dgm:pt>
    <dgm:pt modelId="{7DF32AB8-1088-4FDB-9F37-D53A571649C6}" type="parTrans" cxnId="{FD67569E-BA3D-46FE-9CFB-BF1156519D03}">
      <dgm:prSet/>
      <dgm:spPr/>
      <dgm:t>
        <a:bodyPr/>
        <a:lstStyle/>
        <a:p>
          <a:endParaRPr lang="ru-RU"/>
        </a:p>
      </dgm:t>
    </dgm:pt>
    <dgm:pt modelId="{202408A7-339C-4BDA-92C3-ECEE35413611}" type="sibTrans" cxnId="{FD67569E-BA3D-46FE-9CFB-BF1156519D03}">
      <dgm:prSet/>
      <dgm:spPr/>
      <dgm:t>
        <a:bodyPr/>
        <a:lstStyle/>
        <a:p>
          <a:endParaRPr lang="ru-RU"/>
        </a:p>
      </dgm:t>
    </dgm:pt>
    <dgm:pt modelId="{EED0BDDA-46C0-4C1D-A72A-E84DC9A3F20C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</a:rPr>
            <a:t>т</a:t>
          </a:r>
        </a:p>
      </dgm:t>
    </dgm:pt>
    <dgm:pt modelId="{1B9A2EE5-298E-457E-9574-047E98AE6E89}" type="parTrans" cxnId="{FC21269E-5046-49B3-B41D-D885201FF8B8}">
      <dgm:prSet/>
      <dgm:spPr/>
      <dgm:t>
        <a:bodyPr/>
        <a:lstStyle/>
        <a:p>
          <a:endParaRPr lang="ru-RU"/>
        </a:p>
      </dgm:t>
    </dgm:pt>
    <dgm:pt modelId="{F6718BE9-730A-416F-A839-BCCF1EB78768}" type="sibTrans" cxnId="{FC21269E-5046-49B3-B41D-D885201FF8B8}">
      <dgm:prSet/>
      <dgm:spPr/>
      <dgm:t>
        <a:bodyPr/>
        <a:lstStyle/>
        <a:p>
          <a:endParaRPr lang="ru-RU"/>
        </a:p>
      </dgm:t>
    </dgm:pt>
    <dgm:pt modelId="{5C2403EA-1FD2-47D6-AD4C-B87BDCFDA679}">
      <dgm:prSet phldrT="[Текст]" custT="1"/>
      <dgm:spPr/>
      <dgm:t>
        <a:bodyPr/>
        <a:lstStyle/>
        <a:p>
          <a:r>
            <a:rPr lang="ru-RU" sz="3600" b="1" dirty="0" err="1" smtClean="0">
              <a:solidFill>
                <a:srgbClr val="006600"/>
              </a:solidFill>
            </a:rPr>
            <a:t>н</a:t>
          </a:r>
          <a:endParaRPr lang="ru-RU" sz="3600" b="1" dirty="0" smtClean="0">
            <a:solidFill>
              <a:srgbClr val="006600"/>
            </a:solidFill>
          </a:endParaRPr>
        </a:p>
      </dgm:t>
    </dgm:pt>
    <dgm:pt modelId="{161D1C78-FE6A-45ED-BC41-FAE59EAD0D41}" type="parTrans" cxnId="{27A9DC1B-12A5-4711-89FB-238D2A7B5975}">
      <dgm:prSet/>
      <dgm:spPr/>
      <dgm:t>
        <a:bodyPr/>
        <a:lstStyle/>
        <a:p>
          <a:endParaRPr lang="ru-RU"/>
        </a:p>
      </dgm:t>
    </dgm:pt>
    <dgm:pt modelId="{4ACD5B2A-0181-425D-A8E5-D8E149A66CD8}" type="sibTrans" cxnId="{27A9DC1B-12A5-4711-89FB-238D2A7B5975}">
      <dgm:prSet/>
      <dgm:spPr/>
      <dgm:t>
        <a:bodyPr/>
        <a:lstStyle/>
        <a:p>
          <a:endParaRPr lang="ru-RU"/>
        </a:p>
      </dgm:t>
    </dgm:pt>
    <dgm:pt modelId="{C93CB529-3AB6-4F8F-9087-858DC17CB26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</a:rPr>
            <a:t>и</a:t>
          </a:r>
        </a:p>
      </dgm:t>
    </dgm:pt>
    <dgm:pt modelId="{7818924D-BFD2-47A7-BD1D-A0C59A0A42AB}" type="parTrans" cxnId="{4DFD9601-5B49-4C19-ACA8-295D5CB4DA45}">
      <dgm:prSet/>
      <dgm:spPr/>
      <dgm:t>
        <a:bodyPr/>
        <a:lstStyle/>
        <a:p>
          <a:endParaRPr lang="ru-RU"/>
        </a:p>
      </dgm:t>
    </dgm:pt>
    <dgm:pt modelId="{A5A7BB5E-848C-4A32-BE2B-72506B5D3662}" type="sibTrans" cxnId="{4DFD9601-5B49-4C19-ACA8-295D5CB4DA45}">
      <dgm:prSet/>
      <dgm:spPr/>
      <dgm:t>
        <a:bodyPr/>
        <a:lstStyle/>
        <a:p>
          <a:endParaRPr lang="ru-RU"/>
        </a:p>
      </dgm:t>
    </dgm:pt>
    <dgm:pt modelId="{0068AC36-A0F7-493F-94D1-7BD1307971C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</a:rPr>
            <a:t>я</a:t>
          </a:r>
        </a:p>
      </dgm:t>
    </dgm:pt>
    <dgm:pt modelId="{D9A0A51F-CFF5-4D06-855A-3323AB8BB4B0}" type="parTrans" cxnId="{94CEB48D-32F3-4582-81E3-4FF36FF56E35}">
      <dgm:prSet/>
      <dgm:spPr/>
      <dgm:t>
        <a:bodyPr/>
        <a:lstStyle/>
        <a:p>
          <a:endParaRPr lang="ru-RU"/>
        </a:p>
      </dgm:t>
    </dgm:pt>
    <dgm:pt modelId="{06BC9B10-1753-42CB-8934-1BB1A8E8A4BC}" type="sibTrans" cxnId="{94CEB48D-32F3-4582-81E3-4FF36FF56E35}">
      <dgm:prSet/>
      <dgm:spPr/>
      <dgm:t>
        <a:bodyPr/>
        <a:lstStyle/>
        <a:p>
          <a:endParaRPr lang="ru-RU"/>
        </a:p>
      </dgm:t>
    </dgm:pt>
    <dgm:pt modelId="{CE63A7DD-BD79-43C0-B828-EB5B64E76ADA}" type="pres">
      <dgm:prSet presAssocID="{1096A837-F360-47C8-8BE0-F91B95AF0C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BE18-226B-42FB-A51C-88B1D83CBCD8}" type="pres">
      <dgm:prSet presAssocID="{E1768F90-6B7A-4853-AFDE-6E7EF95A9C81}" presName="Name5" presStyleLbl="vennNode1" presStyleIdx="0" presStyleCnt="8" custLinFactX="-100000" custLinFactNeighborX="-12131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1E09F-71CD-4FD4-9F8E-B0D7D045EECC}" type="pres">
      <dgm:prSet presAssocID="{37A5E162-70F5-457E-B808-3FAA6A982CF7}" presName="space" presStyleCnt="0"/>
      <dgm:spPr/>
    </dgm:pt>
    <dgm:pt modelId="{D0EBBB8C-63A0-4CB5-8E8B-E237A3C94627}" type="pres">
      <dgm:prSet presAssocID="{890EFD8F-A207-4FEE-89B0-CF1C4034667C}" presName="Name5" presStyleLbl="vennNode1" presStyleIdx="1" presStyleCnt="8" custLinFactX="-79742" custLinFactNeighborX="-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6B560-6892-470D-A18F-CF23F178334D}" type="pres">
      <dgm:prSet presAssocID="{256F4B96-28DF-4CD8-AC74-75D378A4DE38}" presName="space" presStyleCnt="0"/>
      <dgm:spPr/>
    </dgm:pt>
    <dgm:pt modelId="{D0158740-8E3A-41E0-B88C-D7377108D623}" type="pres">
      <dgm:prSet presAssocID="{BA4467AA-EC9C-4C04-8E9F-BD6D7A823E16}" presName="Name5" presStyleLbl="vennNode1" presStyleIdx="2" presStyleCnt="8" custLinFactX="-59168" custLinFactNeighborX="-100000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81DA9-8D38-4A3F-B2AA-BDEEBCFE137F}" type="pres">
      <dgm:prSet presAssocID="{C1CD50C9-C07E-4866-AA01-B4D6B818E366}" presName="space" presStyleCnt="0"/>
      <dgm:spPr/>
    </dgm:pt>
    <dgm:pt modelId="{0F57D10E-B0BC-43B2-8BB2-FEB60053EA4C}" type="pres">
      <dgm:prSet presAssocID="{00DD601D-807B-4A2C-9149-3F0428F3EC76}" presName="Name5" presStyleLbl="vennNode1" presStyleIdx="3" presStyleCnt="8" custLinFactX="22260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9C9-5306-4C8D-9A8D-C07C5C1B3525}" type="pres">
      <dgm:prSet presAssocID="{202408A7-339C-4BDA-92C3-ECEE35413611}" presName="space" presStyleCnt="0"/>
      <dgm:spPr/>
    </dgm:pt>
    <dgm:pt modelId="{D6372EB0-7840-4C1E-B4F4-214A3292DF3B}" type="pres">
      <dgm:prSet presAssocID="{EED0BDDA-46C0-4C1D-A72A-E84DC9A3F20C}" presName="Name5" presStyleLbl="vennNode1" presStyleIdx="4" presStyleCnt="8" custLinFactX="-100000" custLinFactNeighborX="-19370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824A1-E9B8-442B-8960-48A1B54D6093}" type="pres">
      <dgm:prSet presAssocID="{F6718BE9-730A-416F-A839-BCCF1EB78768}" presName="space" presStyleCnt="0"/>
      <dgm:spPr/>
    </dgm:pt>
    <dgm:pt modelId="{420ECB3A-C9E8-4E05-9C8B-7BEB955F7384}" type="pres">
      <dgm:prSet presAssocID="{5C2403EA-1FD2-47D6-AD4C-B87BDCFDA679}" presName="Name5" presStyleLbl="vennNode1" presStyleIdx="5" presStyleCnt="8" custLinFactNeighborX="-8869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20F3D-52F9-43B4-A632-1C0AB04A6226}" type="pres">
      <dgm:prSet presAssocID="{4ACD5B2A-0181-425D-A8E5-D8E149A66CD8}" presName="space" presStyleCnt="0"/>
      <dgm:spPr/>
    </dgm:pt>
    <dgm:pt modelId="{262FB1BB-20AC-4304-9314-DAA737CD54F0}" type="pres">
      <dgm:prSet presAssocID="{C93CB529-3AB6-4F8F-9087-858DC17CB263}" presName="Name5" presStyleLbl="vennNode1" presStyleIdx="6" presStyleCnt="8" custLinFactNeighborX="33904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7F958-D969-4679-BF95-C0AFF08040C0}" type="pres">
      <dgm:prSet presAssocID="{A5A7BB5E-848C-4A32-BE2B-72506B5D3662}" presName="space" presStyleCnt="0"/>
      <dgm:spPr/>
    </dgm:pt>
    <dgm:pt modelId="{7EE964AC-5FFB-4BE8-8B61-45A7D8FC381B}" type="pres">
      <dgm:prSet presAssocID="{0068AC36-A0F7-493F-94D1-7BD1307971CE}" presName="Name5" presStyleLbl="vennNode1" presStyleIdx="7" presStyleCnt="8" custLinFactX="11302" custLinFactNeighborX="10000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72FC6-CC9B-4D94-9B26-5B1E0111A402}" srcId="{1096A837-F360-47C8-8BE0-F91B95AF0C27}" destId="{E1768F90-6B7A-4853-AFDE-6E7EF95A9C81}" srcOrd="0" destOrd="0" parTransId="{36CA731F-3E7A-4E63-A4F6-2F8D1F9DCAFC}" sibTransId="{37A5E162-70F5-457E-B808-3FAA6A982CF7}"/>
    <dgm:cxn modelId="{0E60E292-6214-4B6E-BBD1-0CDA56F699A9}" srcId="{1096A837-F360-47C8-8BE0-F91B95AF0C27}" destId="{890EFD8F-A207-4FEE-89B0-CF1C4034667C}" srcOrd="1" destOrd="0" parTransId="{F9141580-397B-40AC-B345-FCE3C40E3C21}" sibTransId="{256F4B96-28DF-4CD8-AC74-75D378A4DE38}"/>
    <dgm:cxn modelId="{B4439BF5-8C53-4E63-8A21-428ECAC5E4FD}" type="presOf" srcId="{5C2403EA-1FD2-47D6-AD4C-B87BDCFDA679}" destId="{420ECB3A-C9E8-4E05-9C8B-7BEB955F7384}" srcOrd="0" destOrd="0" presId="urn:microsoft.com/office/officeart/2005/8/layout/venn3"/>
    <dgm:cxn modelId="{94CEB48D-32F3-4582-81E3-4FF36FF56E35}" srcId="{1096A837-F360-47C8-8BE0-F91B95AF0C27}" destId="{0068AC36-A0F7-493F-94D1-7BD1307971CE}" srcOrd="7" destOrd="0" parTransId="{D9A0A51F-CFF5-4D06-855A-3323AB8BB4B0}" sibTransId="{06BC9B10-1753-42CB-8934-1BB1A8E8A4BC}"/>
    <dgm:cxn modelId="{11932F4F-B5D0-464A-832C-82A9BB6C13AC}" type="presOf" srcId="{BA4467AA-EC9C-4C04-8E9F-BD6D7A823E16}" destId="{D0158740-8E3A-41E0-B88C-D7377108D623}" srcOrd="0" destOrd="0" presId="urn:microsoft.com/office/officeart/2005/8/layout/venn3"/>
    <dgm:cxn modelId="{60754246-BAA3-45B7-B243-018F09F31863}" type="presOf" srcId="{890EFD8F-A207-4FEE-89B0-CF1C4034667C}" destId="{D0EBBB8C-63A0-4CB5-8E8B-E237A3C94627}" srcOrd="0" destOrd="0" presId="urn:microsoft.com/office/officeart/2005/8/layout/venn3"/>
    <dgm:cxn modelId="{4DFD9601-5B49-4C19-ACA8-295D5CB4DA45}" srcId="{1096A837-F360-47C8-8BE0-F91B95AF0C27}" destId="{C93CB529-3AB6-4F8F-9087-858DC17CB263}" srcOrd="6" destOrd="0" parTransId="{7818924D-BFD2-47A7-BD1D-A0C59A0A42AB}" sibTransId="{A5A7BB5E-848C-4A32-BE2B-72506B5D3662}"/>
    <dgm:cxn modelId="{27A9DC1B-12A5-4711-89FB-238D2A7B5975}" srcId="{1096A837-F360-47C8-8BE0-F91B95AF0C27}" destId="{5C2403EA-1FD2-47D6-AD4C-B87BDCFDA679}" srcOrd="5" destOrd="0" parTransId="{161D1C78-FE6A-45ED-BC41-FAE59EAD0D41}" sibTransId="{4ACD5B2A-0181-425D-A8E5-D8E149A66CD8}"/>
    <dgm:cxn modelId="{FD67569E-BA3D-46FE-9CFB-BF1156519D03}" srcId="{1096A837-F360-47C8-8BE0-F91B95AF0C27}" destId="{00DD601D-807B-4A2C-9149-3F0428F3EC76}" srcOrd="3" destOrd="0" parTransId="{7DF32AB8-1088-4FDB-9F37-D53A571649C6}" sibTransId="{202408A7-339C-4BDA-92C3-ECEE35413611}"/>
    <dgm:cxn modelId="{78069501-B1CA-4C8E-9ACE-B7F7C8654763}" type="presOf" srcId="{0068AC36-A0F7-493F-94D1-7BD1307971CE}" destId="{7EE964AC-5FFB-4BE8-8B61-45A7D8FC381B}" srcOrd="0" destOrd="0" presId="urn:microsoft.com/office/officeart/2005/8/layout/venn3"/>
    <dgm:cxn modelId="{26A82F73-9CE6-461B-A718-3C8104DED7D4}" srcId="{1096A837-F360-47C8-8BE0-F91B95AF0C27}" destId="{BA4467AA-EC9C-4C04-8E9F-BD6D7A823E16}" srcOrd="2" destOrd="0" parTransId="{659562B7-BD4F-4996-8C93-86F24D43891F}" sibTransId="{C1CD50C9-C07E-4866-AA01-B4D6B818E366}"/>
    <dgm:cxn modelId="{88B8173C-5E87-4925-89A7-3A65E3B40982}" type="presOf" srcId="{1096A837-F360-47C8-8BE0-F91B95AF0C27}" destId="{CE63A7DD-BD79-43C0-B828-EB5B64E76ADA}" srcOrd="0" destOrd="0" presId="urn:microsoft.com/office/officeart/2005/8/layout/venn3"/>
    <dgm:cxn modelId="{FC21269E-5046-49B3-B41D-D885201FF8B8}" srcId="{1096A837-F360-47C8-8BE0-F91B95AF0C27}" destId="{EED0BDDA-46C0-4C1D-A72A-E84DC9A3F20C}" srcOrd="4" destOrd="0" parTransId="{1B9A2EE5-298E-457E-9574-047E98AE6E89}" sibTransId="{F6718BE9-730A-416F-A839-BCCF1EB78768}"/>
    <dgm:cxn modelId="{04FF1B24-C4FE-40BE-BF1B-6019F1DA7848}" type="presOf" srcId="{00DD601D-807B-4A2C-9149-3F0428F3EC76}" destId="{0F57D10E-B0BC-43B2-8BB2-FEB60053EA4C}" srcOrd="0" destOrd="0" presId="urn:microsoft.com/office/officeart/2005/8/layout/venn3"/>
    <dgm:cxn modelId="{6DAB7A19-8C21-4839-AA2B-49134E73F6A4}" type="presOf" srcId="{C93CB529-3AB6-4F8F-9087-858DC17CB263}" destId="{262FB1BB-20AC-4304-9314-DAA737CD54F0}" srcOrd="0" destOrd="0" presId="urn:microsoft.com/office/officeart/2005/8/layout/venn3"/>
    <dgm:cxn modelId="{5F8DA667-A76C-413C-A899-FEDD2FC0095E}" type="presOf" srcId="{E1768F90-6B7A-4853-AFDE-6E7EF95A9C81}" destId="{8094BE18-226B-42FB-A51C-88B1D83CBCD8}" srcOrd="0" destOrd="0" presId="urn:microsoft.com/office/officeart/2005/8/layout/venn3"/>
    <dgm:cxn modelId="{0DF474E1-9E16-42C4-B7AC-B94FB1A0CCA0}" type="presOf" srcId="{EED0BDDA-46C0-4C1D-A72A-E84DC9A3F20C}" destId="{D6372EB0-7840-4C1E-B4F4-214A3292DF3B}" srcOrd="0" destOrd="0" presId="urn:microsoft.com/office/officeart/2005/8/layout/venn3"/>
    <dgm:cxn modelId="{6B4EC91C-549E-46E1-B72F-053F7A8DF8D8}" type="presParOf" srcId="{CE63A7DD-BD79-43C0-B828-EB5B64E76ADA}" destId="{8094BE18-226B-42FB-A51C-88B1D83CBCD8}" srcOrd="0" destOrd="0" presId="urn:microsoft.com/office/officeart/2005/8/layout/venn3"/>
    <dgm:cxn modelId="{FB068F8F-45C7-4F19-88EE-D670E6AD841E}" type="presParOf" srcId="{CE63A7DD-BD79-43C0-B828-EB5B64E76ADA}" destId="{4971E09F-71CD-4FD4-9F8E-B0D7D045EECC}" srcOrd="1" destOrd="0" presId="urn:microsoft.com/office/officeart/2005/8/layout/venn3"/>
    <dgm:cxn modelId="{00E8713B-4F44-466E-A77E-56FF743F9938}" type="presParOf" srcId="{CE63A7DD-BD79-43C0-B828-EB5B64E76ADA}" destId="{D0EBBB8C-63A0-4CB5-8E8B-E237A3C94627}" srcOrd="2" destOrd="0" presId="urn:microsoft.com/office/officeart/2005/8/layout/venn3"/>
    <dgm:cxn modelId="{B7E7B471-470C-492A-B96B-A0B49C780E94}" type="presParOf" srcId="{CE63A7DD-BD79-43C0-B828-EB5B64E76ADA}" destId="{22F6B560-6892-470D-A18F-CF23F178334D}" srcOrd="3" destOrd="0" presId="urn:microsoft.com/office/officeart/2005/8/layout/venn3"/>
    <dgm:cxn modelId="{37FC96F6-2914-4FC4-8800-6BD001BBA12F}" type="presParOf" srcId="{CE63A7DD-BD79-43C0-B828-EB5B64E76ADA}" destId="{D0158740-8E3A-41E0-B88C-D7377108D623}" srcOrd="4" destOrd="0" presId="urn:microsoft.com/office/officeart/2005/8/layout/venn3"/>
    <dgm:cxn modelId="{6D1CFAFB-0FAD-4D10-B168-AC0DBDC72E82}" type="presParOf" srcId="{CE63A7DD-BD79-43C0-B828-EB5B64E76ADA}" destId="{39981DA9-8D38-4A3F-B2AA-BDEEBCFE137F}" srcOrd="5" destOrd="0" presId="urn:microsoft.com/office/officeart/2005/8/layout/venn3"/>
    <dgm:cxn modelId="{5083E6A6-75DE-4D42-A61B-BC169DFCB9EE}" type="presParOf" srcId="{CE63A7DD-BD79-43C0-B828-EB5B64E76ADA}" destId="{0F57D10E-B0BC-43B2-8BB2-FEB60053EA4C}" srcOrd="6" destOrd="0" presId="urn:microsoft.com/office/officeart/2005/8/layout/venn3"/>
    <dgm:cxn modelId="{00D37F00-0BE5-4C42-B281-178CF5895370}" type="presParOf" srcId="{CE63A7DD-BD79-43C0-B828-EB5B64E76ADA}" destId="{0D52A9C9-5306-4C8D-9A8D-C07C5C1B3525}" srcOrd="7" destOrd="0" presId="urn:microsoft.com/office/officeart/2005/8/layout/venn3"/>
    <dgm:cxn modelId="{C0AD84EC-33F6-449D-AF41-3CDBB2E69669}" type="presParOf" srcId="{CE63A7DD-BD79-43C0-B828-EB5B64E76ADA}" destId="{D6372EB0-7840-4C1E-B4F4-214A3292DF3B}" srcOrd="8" destOrd="0" presId="urn:microsoft.com/office/officeart/2005/8/layout/venn3"/>
    <dgm:cxn modelId="{23AD0055-B1B3-4323-AF95-8CFF171DAE77}" type="presParOf" srcId="{CE63A7DD-BD79-43C0-B828-EB5B64E76ADA}" destId="{B85824A1-E9B8-442B-8960-48A1B54D6093}" srcOrd="9" destOrd="0" presId="urn:microsoft.com/office/officeart/2005/8/layout/venn3"/>
    <dgm:cxn modelId="{D363991C-DF50-41E7-B9C7-A6C30F524EB2}" type="presParOf" srcId="{CE63A7DD-BD79-43C0-B828-EB5B64E76ADA}" destId="{420ECB3A-C9E8-4E05-9C8B-7BEB955F7384}" srcOrd="10" destOrd="0" presId="urn:microsoft.com/office/officeart/2005/8/layout/venn3"/>
    <dgm:cxn modelId="{8CAB134A-0E07-49E4-AFAD-895983E1CA79}" type="presParOf" srcId="{CE63A7DD-BD79-43C0-B828-EB5B64E76ADA}" destId="{C1820F3D-52F9-43B4-A632-1C0AB04A6226}" srcOrd="11" destOrd="0" presId="urn:microsoft.com/office/officeart/2005/8/layout/venn3"/>
    <dgm:cxn modelId="{8920C13B-76FA-4314-A358-237F38ADAD70}" type="presParOf" srcId="{CE63A7DD-BD79-43C0-B828-EB5B64E76ADA}" destId="{262FB1BB-20AC-4304-9314-DAA737CD54F0}" srcOrd="12" destOrd="0" presId="urn:microsoft.com/office/officeart/2005/8/layout/venn3"/>
    <dgm:cxn modelId="{0C2BF308-86D7-49C1-AE8E-5359507BBDD7}" type="presParOf" srcId="{CE63A7DD-BD79-43C0-B828-EB5B64E76ADA}" destId="{9817F958-D969-4679-BF95-C0AFF08040C0}" srcOrd="13" destOrd="0" presId="urn:microsoft.com/office/officeart/2005/8/layout/venn3"/>
    <dgm:cxn modelId="{AC5F55A3-542C-48CB-8CD0-01447F93F1A1}" type="presParOf" srcId="{CE63A7DD-BD79-43C0-B828-EB5B64E76ADA}" destId="{7EE964AC-5FFB-4BE8-8B61-45A7D8FC381B}" srcOrd="14" destOrd="0" presId="urn:microsoft.com/office/officeart/2005/8/layout/venn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5A7A1C-F602-4487-8B77-CA0E0F432549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341068-C342-44BE-B216-6F4C19770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E661-A0A3-4103-A85C-AF530D8C0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822B-79FF-4423-BB19-23B66C294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2654-FEDE-43C2-A9FE-4D968E5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9B75-EEC5-43FF-821C-A70AD4777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Freeform 9"/>
          <p:cNvGrpSpPr>
            <a:grpSpLocks/>
          </p:cNvGrpSpPr>
          <p:nvPr/>
        </p:nvGrpSpPr>
        <p:grpSpPr bwMode="auto">
          <a:xfrm>
            <a:off x="884238" y="5614988"/>
            <a:ext cx="7394575" cy="547687"/>
            <a:chOff x="557" y="3537"/>
            <a:chExt cx="4658" cy="345"/>
          </a:xfrm>
        </p:grpSpPr>
        <p:pic>
          <p:nvPicPr>
            <p:cNvPr id="8" name="Freeform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" y="3537"/>
              <a:ext cx="4658" cy="345"/>
            </a:xfrm>
            <a:prstGeom prst="rect">
              <a:avLst/>
            </a:prstGeom>
            <a:noFill/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 rot="10800000">
              <a:off x="562" y="3539"/>
              <a:ext cx="4650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10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7E48-64E8-4E15-BAF7-9394FB674A37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39749BC-DB5E-415D-8C2F-4FCC0B1A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AB2C-1BA4-4038-97CA-5BC76C86D4B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B962-2EFD-4EA1-839B-E4A7E9E46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7B84-AABF-4EDC-BF82-DCEDCD8E22F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8382-882D-4A73-A463-2384E48F8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2AFE-C542-458E-ACF4-83E4B939FE7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E289-4A78-4BF9-97F2-70A1013FC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ABFE-0DE9-43DD-94A3-C97168FC88D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5DFA-357C-4DB2-A564-77967204E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95AC-1DC1-4563-B99C-01419A6608C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D9B2-C1AD-4263-B9F9-6CEDF1F79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05CA-7440-4E61-AD23-6FA92A09E687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230F-7F4F-4B29-8A1D-61DDF3CFD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7489-F88A-4D24-A538-0535906E6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7895A-F0EC-4569-87C7-F639B6AF5C6F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FA15-E041-4058-898F-70D3BB8B1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D601-2475-44D2-80D5-FD2F8786EA0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4949-E611-487B-9831-9694E3B5F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8CA6-F588-486D-B7BF-563D97EE9976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876B-ECC9-44FA-A54C-4DE320A96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835B-6E20-4FBC-A5D3-3C2EA4962517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14C5-5DE6-4B2E-9EB4-185EA9BDD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8E20-DE93-4A59-B832-14F00C449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44E1-38FD-4AB2-BA77-DCB304F57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E2F9-3383-476C-8CF8-B7C459CA7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A7EB-805F-4F92-B1A7-A0228876F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0919-3F9D-488C-8AFC-7E29DA88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3C8F3-CB54-4DBA-862B-BAF62CCEF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700D-C718-4A5B-A392-957C9684D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99FF33"/>
            </a:gs>
            <a:gs pos="100000">
              <a:srgbClr val="CC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D797E8-E9D5-4AA2-A14A-EAC3F481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Freeform 9"/>
          <p:cNvGrpSpPr>
            <a:grpSpLocks/>
          </p:cNvGrpSpPr>
          <p:nvPr/>
        </p:nvGrpSpPr>
        <p:grpSpPr bwMode="auto">
          <a:xfrm>
            <a:off x="622300" y="6065838"/>
            <a:ext cx="7935913" cy="547687"/>
            <a:chOff x="392" y="3821"/>
            <a:chExt cx="4999" cy="345"/>
          </a:xfrm>
        </p:grpSpPr>
        <p:pic>
          <p:nvPicPr>
            <p:cNvPr id="14339" name="Freeform 9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92" y="3821"/>
              <a:ext cx="4999" cy="345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 rot="10800000">
              <a:off x="396" y="3823"/>
              <a:ext cx="4990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4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65E9C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2DC1637-F93D-466C-83DB-C03F56BE465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65E9C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465E9C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8FC7F6E-9A0B-46C6-AA26-7D79D3587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7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diagramQuickStyle" Target="../diagrams/quickStyle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1.jpeg"/><Relationship Id="rId15" Type="http://schemas.openxmlformats.org/officeDocument/2006/relationships/diagramLayout" Target="../diagrams/layout2.xml"/><Relationship Id="rId10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rdArt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719263"/>
            <a:ext cx="9912350" cy="4016375"/>
          </a:xfrm>
          <a:prstGeom prst="rect">
            <a:avLst/>
          </a:prstGeom>
          <a:noFill/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3563938" y="1123950"/>
            <a:ext cx="22320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274638"/>
            <a:ext cx="8424863" cy="993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solidFill>
                  <a:srgbClr val="A50021"/>
                </a:solidFill>
                <a:latin typeface="Comic Sans MS" pitchFamily="66" charset="0"/>
                <a:ea typeface="+mj-ea"/>
                <a:cs typeface="+mj-cs"/>
              </a:rPr>
              <a:t>Проверь себя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397000"/>
          <a:ext cx="7000924" cy="4414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00462"/>
                <a:gridCol w="3500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Родина растения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Бегония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Тропические леса разных материков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Папоротник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Тропики и субтропики Земного шара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Хлорофитум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Африка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Монстера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Америка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Восковой плющ (</a:t>
                      </a:r>
                      <a:r>
                        <a:rPr lang="ru-RU" dirty="0" err="1" smtClean="0"/>
                        <a:t>хойя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Диффенбахия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Центральная и Южная Америка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Драцена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Африка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Сингониум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Центральная и Южная Америка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Worldmap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25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857250" y="2286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Северная Америка</a:t>
            </a: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6429375" y="2286000"/>
            <a:ext cx="976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Евразия</a:t>
            </a: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1785938" y="450056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Южная Америка</a:t>
            </a:r>
          </a:p>
        </p:txBody>
      </p:sp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4214813" y="3571875"/>
            <a:ext cx="928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Африка</a:t>
            </a:r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7786688" y="5448300"/>
            <a:ext cx="1198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Австралия</a:t>
            </a:r>
          </a:p>
        </p:txBody>
      </p:sp>
      <p:pic>
        <p:nvPicPr>
          <p:cNvPr id="37896" name="Рисунок 8" descr="25c3cce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73" r="12045"/>
          <a:stretch>
            <a:fillRect/>
          </a:stretch>
        </p:blipFill>
        <p:spPr bwMode="auto">
          <a:xfrm>
            <a:off x="4000500" y="0"/>
            <a:ext cx="10588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9" descr="2854_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4"/>
          <a:stretch>
            <a:fillRect/>
          </a:stretch>
        </p:blipFill>
        <p:spPr bwMode="auto">
          <a:xfrm>
            <a:off x="1357313" y="0"/>
            <a:ext cx="928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10" descr="Изображение 01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23077"/>
          <a:stretch>
            <a:fillRect/>
          </a:stretch>
        </p:blipFill>
        <p:spPr bwMode="auto">
          <a:xfrm>
            <a:off x="6429375" y="0"/>
            <a:ext cx="7334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Рисунок 11" descr="img03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5" t="36458" r="59373" b="44792"/>
          <a:stretch>
            <a:fillRect/>
          </a:stretch>
        </p:blipFill>
        <p:spPr bwMode="auto">
          <a:xfrm>
            <a:off x="5270500" y="0"/>
            <a:ext cx="6953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Рисунок 12" descr="6638-90-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D8DACF"/>
              </a:clrFrom>
              <a:clrTo>
                <a:srgbClr val="D8DACF">
                  <a:alpha val="0"/>
                </a:srgbClr>
              </a:clrTo>
            </a:clrChange>
          </a:blip>
          <a:srcRect t="23009" b="12212"/>
          <a:stretch>
            <a:fillRect/>
          </a:stretch>
        </p:blipFill>
        <p:spPr bwMode="auto">
          <a:xfrm>
            <a:off x="2603500" y="0"/>
            <a:ext cx="1111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Рисунок 13" descr="rhizomatous_begonia_00000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128588"/>
            <a:ext cx="10001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Рисунок 14" descr="f1072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0" t="2499" r="13750" b="2499"/>
          <a:stretch>
            <a:fillRect/>
          </a:stretch>
        </p:blipFill>
        <p:spPr bwMode="auto">
          <a:xfrm>
            <a:off x="285750" y="71438"/>
            <a:ext cx="7969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3571875"/>
            <a:ext cx="9144000" cy="1928813"/>
          </a:xfrm>
          <a:prstGeom prst="rect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1000125" y="3000375"/>
            <a:ext cx="414337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295400" y="2062163"/>
            <a:ext cx="2847975" cy="1009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357563" y="1143000"/>
            <a:ext cx="3429000" cy="2643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2964656" y="2464594"/>
            <a:ext cx="3357563" cy="42862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-379412" y="2022475"/>
            <a:ext cx="2857500" cy="812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-392906" y="2178844"/>
            <a:ext cx="3714750" cy="15001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714750" y="2714625"/>
            <a:ext cx="342900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5464970" y="2678906"/>
            <a:ext cx="4500562" cy="1285875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6215062" y="3000376"/>
            <a:ext cx="4143375" cy="285750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6286500" y="2071688"/>
            <a:ext cx="2714625" cy="714375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 flipV="1">
            <a:off x="2214563" y="1071563"/>
            <a:ext cx="5643562" cy="3214687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0" y="35718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0" y="55006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147638" y="2647950"/>
            <a:ext cx="3500438" cy="204787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428625" y="285750"/>
            <a:ext cx="8358188" cy="62484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Учитывать отношение к свету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Поливать водой комнатной температуры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Почва должна быть слегка влажной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Лейку при поливе держать низко над горшком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Рыхлить только на поверхности и по краю горшка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Крупные гладкие листья очищать от пыли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765175"/>
            <a:ext cx="1562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9" descr="img003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1217613" y="2276475"/>
            <a:ext cx="1316037" cy="170973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9940" name="Рисунок 5" descr="img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4221163"/>
            <a:ext cx="1303337" cy="17145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03800" y="2357438"/>
            <a:ext cx="3600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стр. 68-69</a:t>
            </a:r>
            <a:r>
              <a:rPr lang="en-US" sz="3200" b="1">
                <a:solidFill>
                  <a:srgbClr val="000066"/>
                </a:solidFill>
                <a:latin typeface="Comic Sans MS" pitchFamily="66" charset="0"/>
              </a:rPr>
              <a:t> (</a:t>
            </a: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читать, пересказывать)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099050" y="4611688"/>
            <a:ext cx="2857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Т. стр. 28-29</a:t>
            </a:r>
            <a:r>
              <a:rPr lang="en-US" sz="32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№ 2,3,4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2987675" y="3141663"/>
            <a:ext cx="1871663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2987675" y="5084763"/>
            <a:ext cx="1871663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20076905_Rowanberries_in_late_August_2004_in_Helsin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21415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0a1a328d90bc68b12457f7161f35002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428750"/>
            <a:ext cx="21431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 descr="1264875381_sosna1-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14438"/>
            <a:ext cx="13239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 descr="10-we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643063"/>
            <a:ext cx="188118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2_piceakoraiensi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286125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8" descr="f_1580690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357563"/>
            <a:ext cx="14430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9" descr="s4201066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3214688"/>
            <a:ext cx="13763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0" descr="pic4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357187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500034" y="5715016"/>
          <a:ext cx="8001056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8682" name="Группа 12"/>
          <p:cNvGrpSpPr>
            <a:grpSpLocks/>
          </p:cNvGrpSpPr>
          <p:nvPr/>
        </p:nvGrpSpPr>
        <p:grpSpPr bwMode="auto">
          <a:xfrm>
            <a:off x="142875" y="1000125"/>
            <a:ext cx="500063" cy="500063"/>
            <a:chOff x="0" y="0"/>
            <a:chExt cx="888789" cy="888789"/>
          </a:xfrm>
        </p:grpSpPr>
        <p:sp>
          <p:nvSpPr>
            <p:cNvPr id="14" name="Овал 13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129791" y="129791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1</a:t>
              </a:r>
              <a:endParaRPr lang="ru-RU" sz="2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5813" y="214313"/>
            <a:ext cx="7629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A50021"/>
                </a:solidFill>
                <a:latin typeface="Comic Sans MS" pitchFamily="66" charset="0"/>
                <a:ea typeface="+mj-ea"/>
                <a:cs typeface="+mj-cs"/>
              </a:rPr>
              <a:t>Сложи слово по первым буквам</a:t>
            </a:r>
            <a:endParaRPr lang="ru-RU" sz="3600" b="1" dirty="0">
              <a:solidFill>
                <a:srgbClr val="A50021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8684" name="Группа 16"/>
          <p:cNvGrpSpPr>
            <a:grpSpLocks/>
          </p:cNvGrpSpPr>
          <p:nvPr/>
        </p:nvGrpSpPr>
        <p:grpSpPr bwMode="auto">
          <a:xfrm>
            <a:off x="2643188" y="1071563"/>
            <a:ext cx="500062" cy="500062"/>
            <a:chOff x="0" y="0"/>
            <a:chExt cx="888789" cy="888789"/>
          </a:xfrm>
        </p:grpSpPr>
        <p:sp>
          <p:nvSpPr>
            <p:cNvPr id="18" name="Овал 17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129792" y="129792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2</a:t>
              </a:r>
            </a:p>
          </p:txBody>
        </p:sp>
      </p:grpSp>
      <p:grpSp>
        <p:nvGrpSpPr>
          <p:cNvPr id="28685" name="Группа 19"/>
          <p:cNvGrpSpPr>
            <a:grpSpLocks/>
          </p:cNvGrpSpPr>
          <p:nvPr/>
        </p:nvGrpSpPr>
        <p:grpSpPr bwMode="auto">
          <a:xfrm>
            <a:off x="428625" y="3214688"/>
            <a:ext cx="500063" cy="500062"/>
            <a:chOff x="0" y="0"/>
            <a:chExt cx="888789" cy="888789"/>
          </a:xfrm>
        </p:grpSpPr>
        <p:sp>
          <p:nvSpPr>
            <p:cNvPr id="21" name="Овал 20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129791" y="129792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5</a:t>
              </a:r>
            </a:p>
          </p:txBody>
        </p:sp>
      </p:grpSp>
      <p:grpSp>
        <p:nvGrpSpPr>
          <p:cNvPr id="28686" name="Группа 22"/>
          <p:cNvGrpSpPr>
            <a:grpSpLocks/>
          </p:cNvGrpSpPr>
          <p:nvPr/>
        </p:nvGrpSpPr>
        <p:grpSpPr bwMode="auto">
          <a:xfrm>
            <a:off x="4929188" y="928688"/>
            <a:ext cx="500062" cy="500062"/>
            <a:chOff x="0" y="0"/>
            <a:chExt cx="888789" cy="888789"/>
          </a:xfrm>
        </p:grpSpPr>
        <p:sp>
          <p:nvSpPr>
            <p:cNvPr id="24" name="Овал 23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129792" y="129792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3</a:t>
              </a:r>
            </a:p>
          </p:txBody>
        </p:sp>
      </p:grpSp>
      <p:grpSp>
        <p:nvGrpSpPr>
          <p:cNvPr id="28687" name="Группа 25"/>
          <p:cNvGrpSpPr>
            <a:grpSpLocks/>
          </p:cNvGrpSpPr>
          <p:nvPr/>
        </p:nvGrpSpPr>
        <p:grpSpPr bwMode="auto">
          <a:xfrm>
            <a:off x="2571750" y="3286125"/>
            <a:ext cx="500063" cy="500063"/>
            <a:chOff x="0" y="0"/>
            <a:chExt cx="888789" cy="888789"/>
          </a:xfrm>
        </p:grpSpPr>
        <p:sp>
          <p:nvSpPr>
            <p:cNvPr id="27" name="Овал 26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129791" y="129791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6</a:t>
              </a:r>
            </a:p>
          </p:txBody>
        </p:sp>
      </p:grpSp>
      <p:grpSp>
        <p:nvGrpSpPr>
          <p:cNvPr id="28688" name="Группа 28"/>
          <p:cNvGrpSpPr>
            <a:grpSpLocks/>
          </p:cNvGrpSpPr>
          <p:nvPr/>
        </p:nvGrpSpPr>
        <p:grpSpPr bwMode="auto">
          <a:xfrm>
            <a:off x="4286250" y="3214688"/>
            <a:ext cx="500063" cy="500062"/>
            <a:chOff x="0" y="0"/>
            <a:chExt cx="888789" cy="888789"/>
          </a:xfrm>
        </p:grpSpPr>
        <p:sp>
          <p:nvSpPr>
            <p:cNvPr id="30" name="Овал 29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129791" y="129792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7</a:t>
              </a:r>
            </a:p>
          </p:txBody>
        </p:sp>
      </p:grpSp>
      <p:grpSp>
        <p:nvGrpSpPr>
          <p:cNvPr id="28689" name="Группа 31"/>
          <p:cNvGrpSpPr>
            <a:grpSpLocks/>
          </p:cNvGrpSpPr>
          <p:nvPr/>
        </p:nvGrpSpPr>
        <p:grpSpPr bwMode="auto">
          <a:xfrm>
            <a:off x="6572250" y="1285875"/>
            <a:ext cx="500063" cy="500063"/>
            <a:chOff x="0" y="0"/>
            <a:chExt cx="888789" cy="888789"/>
          </a:xfrm>
        </p:grpSpPr>
        <p:sp>
          <p:nvSpPr>
            <p:cNvPr id="33" name="Овал 32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129791" y="129791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4</a:t>
              </a:r>
            </a:p>
          </p:txBody>
        </p:sp>
      </p:grpSp>
      <p:grpSp>
        <p:nvGrpSpPr>
          <p:cNvPr id="28690" name="Группа 34"/>
          <p:cNvGrpSpPr>
            <a:grpSpLocks/>
          </p:cNvGrpSpPr>
          <p:nvPr/>
        </p:nvGrpSpPr>
        <p:grpSpPr bwMode="auto">
          <a:xfrm>
            <a:off x="6072188" y="3429000"/>
            <a:ext cx="500062" cy="500063"/>
            <a:chOff x="0" y="0"/>
            <a:chExt cx="888789" cy="888789"/>
          </a:xfrm>
        </p:grpSpPr>
        <p:sp>
          <p:nvSpPr>
            <p:cNvPr id="36" name="Овал 35"/>
            <p:cNvSpPr/>
            <p:nvPr/>
          </p:nvSpPr>
          <p:spPr>
            <a:xfrm>
              <a:off x="0" y="0"/>
              <a:ext cx="888789" cy="8887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Овал 4"/>
            <p:cNvSpPr/>
            <p:nvPr/>
          </p:nvSpPr>
          <p:spPr>
            <a:xfrm>
              <a:off x="129792" y="129791"/>
              <a:ext cx="629206" cy="62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8913" tIns="25400" rIns="48913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8</a:t>
              </a:r>
            </a:p>
          </p:txBody>
        </p:sp>
      </p:grpSp>
      <p:graphicFrame>
        <p:nvGraphicFramePr>
          <p:cNvPr id="62" name="Схема 61"/>
          <p:cNvGraphicFramePr/>
          <p:nvPr/>
        </p:nvGraphicFramePr>
        <p:xfrm>
          <a:off x="500034" y="5715016"/>
          <a:ext cx="8001056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6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504950"/>
            <a:ext cx="7419975" cy="5048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25" y="214313"/>
            <a:ext cx="70008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A50021"/>
                </a:solidFill>
                <a:latin typeface="Comic Sans MS" pitchFamily="66" charset="0"/>
                <a:ea typeface="+mj-ea"/>
                <a:cs typeface="+mj-cs"/>
              </a:rPr>
              <a:t>Какую роль играют растения в жизни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152400"/>
            <a:ext cx="6003925" cy="865188"/>
          </a:xfrm>
          <a:prstGeom prst="rect">
            <a:avLst/>
          </a:prstGeom>
          <a:noFill/>
        </p:spPr>
      </p:pic>
      <p:pic>
        <p:nvPicPr>
          <p:cNvPr id="30722" name="Рисунок 2" descr="42985549_Zimniy_sad_v_chastnom_dome_v_Podmoskovezs_021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00125"/>
            <a:ext cx="74326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Untitled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51101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c884070cb72d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86"/>
          <a:stretch>
            <a:fillRect/>
          </a:stretch>
        </p:blipFill>
        <p:spPr bwMode="auto">
          <a:xfrm>
            <a:off x="6115050" y="214313"/>
            <a:ext cx="30289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c884070cb72d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86"/>
          <a:stretch>
            <a:fillRect/>
          </a:stretch>
        </p:blipFill>
        <p:spPr bwMode="auto">
          <a:xfrm>
            <a:off x="5000625" y="1428750"/>
            <a:ext cx="3252788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" descr="c884070cb72d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86"/>
          <a:stretch>
            <a:fillRect/>
          </a:stretch>
        </p:blipFill>
        <p:spPr bwMode="auto">
          <a:xfrm>
            <a:off x="6715125" y="3143250"/>
            <a:ext cx="22431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24863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Comic Sans MS" pitchFamily="66" charset="0"/>
              </a:rPr>
              <a:t>Узнайте из учебника</a:t>
            </a:r>
          </a:p>
        </p:txBody>
      </p:sp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2843213" y="2708275"/>
            <a:ext cx="20161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219700" y="1773238"/>
            <a:ext cx="2590800" cy="16557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Tahoma" pitchFamily="34" charset="0"/>
              </a:rPr>
              <a:t>с. 68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4929188"/>
            <a:ext cx="9144000" cy="1439862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Почему комнатные растения остаются зелёными круглый год?</a:t>
            </a:r>
          </a:p>
        </p:txBody>
      </p:sp>
      <p:pic>
        <p:nvPicPr>
          <p:cNvPr id="32773" name="Рисунок 6" descr="img003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71500" y="1571625"/>
            <a:ext cx="2036763" cy="2643188"/>
          </a:xfrm>
          <a:prstGeom prst="rect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14346_groove_ru_kaktu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20" t="3703" r="18518"/>
          <a:stretch>
            <a:fillRect/>
          </a:stretch>
        </p:blipFill>
        <p:spPr bwMode="auto">
          <a:xfrm>
            <a:off x="357188" y="2071688"/>
            <a:ext cx="93186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" descr="25c3cce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73" r="12045"/>
          <a:stretch>
            <a:fillRect/>
          </a:stretch>
        </p:blipFill>
        <p:spPr bwMode="auto">
          <a:xfrm>
            <a:off x="5929313" y="428625"/>
            <a:ext cx="26431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 descr="violet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143500"/>
            <a:ext cx="15430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6638-90-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D8DACF"/>
              </a:clrFrom>
              <a:clrTo>
                <a:srgbClr val="D8DACF">
                  <a:alpha val="0"/>
                </a:srgbClr>
              </a:clrTo>
            </a:clrChange>
          </a:blip>
          <a:srcRect t="23009" b="12212"/>
          <a:stretch>
            <a:fillRect/>
          </a:stretch>
        </p:blipFill>
        <p:spPr bwMode="auto">
          <a:xfrm>
            <a:off x="3857625" y="142875"/>
            <a:ext cx="2000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9" descr="f107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0" t="2499" r="13750" b="2499"/>
          <a:stretch>
            <a:fillRect/>
          </a:stretch>
        </p:blipFill>
        <p:spPr bwMode="auto">
          <a:xfrm>
            <a:off x="357188" y="3571875"/>
            <a:ext cx="184943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0" descr="2854_b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4"/>
          <a:stretch>
            <a:fillRect/>
          </a:stretch>
        </p:blipFill>
        <p:spPr bwMode="auto">
          <a:xfrm>
            <a:off x="1714500" y="1643063"/>
            <a:ext cx="25288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12" descr="Изображение 019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23077"/>
          <a:stretch>
            <a:fillRect/>
          </a:stretch>
        </p:blipFill>
        <p:spPr bwMode="auto">
          <a:xfrm>
            <a:off x="4000500" y="2643188"/>
            <a:ext cx="19288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Прямоугольник 13"/>
          <p:cNvSpPr>
            <a:spLocks noChangeArrowheads="1"/>
          </p:cNvSpPr>
          <p:nvPr/>
        </p:nvSpPr>
        <p:spPr bwMode="auto">
          <a:xfrm>
            <a:off x="1000125" y="3071813"/>
            <a:ext cx="858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кактус</a:t>
            </a:r>
          </a:p>
        </p:txBody>
      </p:sp>
      <p:sp>
        <p:nvSpPr>
          <p:cNvPr id="33802" name="Прямоугольник 14"/>
          <p:cNvSpPr>
            <a:spLocks noChangeArrowheads="1"/>
          </p:cNvSpPr>
          <p:nvPr/>
        </p:nvSpPr>
        <p:spPr bwMode="auto">
          <a:xfrm>
            <a:off x="4357688" y="185737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папоротник (нефролепис)</a:t>
            </a:r>
          </a:p>
        </p:txBody>
      </p:sp>
      <p:sp>
        <p:nvSpPr>
          <p:cNvPr id="33803" name="Прямоугольник 15"/>
          <p:cNvSpPr>
            <a:spLocks noChangeArrowheads="1"/>
          </p:cNvSpPr>
          <p:nvPr/>
        </p:nvSpPr>
        <p:spPr bwMode="auto">
          <a:xfrm>
            <a:off x="2786063" y="6357938"/>
            <a:ext cx="998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фиалка</a:t>
            </a:r>
          </a:p>
        </p:txBody>
      </p:sp>
      <p:sp>
        <p:nvSpPr>
          <p:cNvPr id="33804" name="Прямоугольник 16"/>
          <p:cNvSpPr>
            <a:spLocks noChangeArrowheads="1"/>
          </p:cNvSpPr>
          <p:nvPr/>
        </p:nvSpPr>
        <p:spPr bwMode="auto">
          <a:xfrm>
            <a:off x="3643313" y="457200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восковой плющ (хойя)</a:t>
            </a:r>
          </a:p>
        </p:txBody>
      </p:sp>
      <p:sp>
        <p:nvSpPr>
          <p:cNvPr id="33805" name="Прямоугольник 17"/>
          <p:cNvSpPr>
            <a:spLocks noChangeArrowheads="1"/>
          </p:cNvSpPr>
          <p:nvPr/>
        </p:nvSpPr>
        <p:spPr bwMode="auto">
          <a:xfrm>
            <a:off x="7072313" y="357188"/>
            <a:ext cx="151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хлорофитум</a:t>
            </a:r>
          </a:p>
        </p:txBody>
      </p:sp>
      <p:sp>
        <p:nvSpPr>
          <p:cNvPr id="33806" name="Прямоугольник 18"/>
          <p:cNvSpPr>
            <a:spLocks noChangeArrowheads="1"/>
          </p:cNvSpPr>
          <p:nvPr/>
        </p:nvSpPr>
        <p:spPr bwMode="auto">
          <a:xfrm>
            <a:off x="2428875" y="4357688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монстера</a:t>
            </a:r>
          </a:p>
        </p:txBody>
      </p:sp>
      <p:sp>
        <p:nvSpPr>
          <p:cNvPr id="33807" name="Прямоугольник 19"/>
          <p:cNvSpPr>
            <a:spLocks noChangeArrowheads="1"/>
          </p:cNvSpPr>
          <p:nvPr/>
        </p:nvSpPr>
        <p:spPr bwMode="auto">
          <a:xfrm>
            <a:off x="428625" y="5929313"/>
            <a:ext cx="170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диффенбахия</a:t>
            </a:r>
          </a:p>
        </p:txBody>
      </p:sp>
      <p:pic>
        <p:nvPicPr>
          <p:cNvPr id="33808" name="Рисунок 24" descr="1462508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5000" r="12498" b="4999"/>
          <a:stretch>
            <a:fillRect/>
          </a:stretch>
        </p:blipFill>
        <p:spPr bwMode="auto">
          <a:xfrm>
            <a:off x="7000875" y="2214563"/>
            <a:ext cx="19288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Прямоугольник 25"/>
          <p:cNvSpPr>
            <a:spLocks noChangeArrowheads="1"/>
          </p:cNvSpPr>
          <p:nvPr/>
        </p:nvSpPr>
        <p:spPr bwMode="auto">
          <a:xfrm>
            <a:off x="7851775" y="4071938"/>
            <a:ext cx="129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сингониум</a:t>
            </a:r>
          </a:p>
        </p:txBody>
      </p:sp>
      <p:pic>
        <p:nvPicPr>
          <p:cNvPr id="33810" name="Рисунок 26" descr="rhizomatous_begonia_00000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18573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Прямоугольник 27"/>
          <p:cNvSpPr>
            <a:spLocks noChangeArrowheads="1"/>
          </p:cNvSpPr>
          <p:nvPr/>
        </p:nvSpPr>
        <p:spPr bwMode="auto">
          <a:xfrm>
            <a:off x="1500188" y="14287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бегония</a:t>
            </a:r>
          </a:p>
        </p:txBody>
      </p:sp>
      <p:pic>
        <p:nvPicPr>
          <p:cNvPr id="33812" name="Рисунок 28" descr="img035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5" t="36458" r="59373" b="44792"/>
          <a:stretch>
            <a:fillRect/>
          </a:stretch>
        </p:blipFill>
        <p:spPr bwMode="auto">
          <a:xfrm>
            <a:off x="5889625" y="4000500"/>
            <a:ext cx="16113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3" name="Прямоугольник 29"/>
          <p:cNvSpPr>
            <a:spLocks noChangeArrowheads="1"/>
          </p:cNvSpPr>
          <p:nvPr/>
        </p:nvSpPr>
        <p:spPr bwMode="auto">
          <a:xfrm>
            <a:off x="5572125" y="6357938"/>
            <a:ext cx="1089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драцена</a:t>
            </a:r>
          </a:p>
        </p:txBody>
      </p:sp>
      <p:pic>
        <p:nvPicPr>
          <p:cNvPr id="33814" name="Рисунок 30" descr="Geranium Pot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429125"/>
            <a:ext cx="13668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5" name="Прямоугольник 31"/>
          <p:cNvSpPr>
            <a:spLocks noChangeArrowheads="1"/>
          </p:cNvSpPr>
          <p:nvPr/>
        </p:nvSpPr>
        <p:spPr bwMode="auto">
          <a:xfrm>
            <a:off x="7429500" y="607218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герань (пеларгония)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24863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Comic Sans MS" pitchFamily="66" charset="0"/>
              </a:rPr>
              <a:t>Работа в тетради</a:t>
            </a:r>
          </a:p>
        </p:txBody>
      </p:sp>
      <p:sp>
        <p:nvSpPr>
          <p:cNvPr id="34818" name="Line 3"/>
          <p:cNvSpPr>
            <a:spLocks noChangeShapeType="1"/>
          </p:cNvSpPr>
          <p:nvPr/>
        </p:nvSpPr>
        <p:spPr bwMode="auto">
          <a:xfrm>
            <a:off x="3132138" y="2708275"/>
            <a:ext cx="20161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5219700" y="1773238"/>
            <a:ext cx="3384550" cy="1655762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Tahoma" pitchFamily="34" charset="0"/>
              </a:rPr>
              <a:t>с. </a:t>
            </a:r>
            <a:r>
              <a:rPr lang="en-US" sz="3200" b="1">
                <a:solidFill>
                  <a:srgbClr val="000066"/>
                </a:solidFill>
                <a:latin typeface="Tahoma" pitchFamily="34" charset="0"/>
              </a:rPr>
              <a:t>29</a:t>
            </a:r>
            <a:r>
              <a:rPr lang="ru-RU" sz="3200" b="1">
                <a:solidFill>
                  <a:srgbClr val="000066"/>
                </a:solidFill>
                <a:latin typeface="Tahoma" pitchFamily="34" charset="0"/>
              </a:rPr>
              <a:t>, № </a:t>
            </a:r>
            <a:r>
              <a:rPr lang="en-US" sz="3200" b="1">
                <a:solidFill>
                  <a:srgbClr val="000066"/>
                </a:solidFill>
                <a:latin typeface="Tahoma" pitchFamily="34" charset="0"/>
              </a:rPr>
              <a:t>4</a:t>
            </a:r>
            <a:endParaRPr lang="ru-RU" sz="3200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4929188"/>
            <a:ext cx="9144000" cy="1452562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   С помощью текстов на листе № 1 узнай родину комнатных растений нашего класса.</a:t>
            </a:r>
          </a:p>
          <a:p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   Заполни таблицу в тетради.</a:t>
            </a:r>
          </a:p>
        </p:txBody>
      </p:sp>
      <p:pic>
        <p:nvPicPr>
          <p:cNvPr id="34821" name="Рисунок 6" descr="img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2357437" cy="3101975"/>
          </a:xfrm>
          <a:prstGeom prst="rect">
            <a:avLst/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14346_groove_ru_kaktu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20" t="3703" r="18518"/>
          <a:stretch>
            <a:fillRect/>
          </a:stretch>
        </p:blipFill>
        <p:spPr bwMode="auto">
          <a:xfrm>
            <a:off x="357188" y="2071688"/>
            <a:ext cx="93186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2" descr="25c3cce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73" r="12045"/>
          <a:stretch>
            <a:fillRect/>
          </a:stretch>
        </p:blipFill>
        <p:spPr bwMode="auto">
          <a:xfrm>
            <a:off x="5929313" y="428625"/>
            <a:ext cx="26431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3" descr="violet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143500"/>
            <a:ext cx="15430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 descr="6638-90-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D8DACF"/>
              </a:clrFrom>
              <a:clrTo>
                <a:srgbClr val="D8DACF">
                  <a:alpha val="0"/>
                </a:srgbClr>
              </a:clrTo>
            </a:clrChange>
          </a:blip>
          <a:srcRect t="23009" b="12212"/>
          <a:stretch>
            <a:fillRect/>
          </a:stretch>
        </p:blipFill>
        <p:spPr bwMode="auto">
          <a:xfrm>
            <a:off x="3857625" y="142875"/>
            <a:ext cx="2000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9" descr="f107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0" t="2499" r="13750" b="2499"/>
          <a:stretch>
            <a:fillRect/>
          </a:stretch>
        </p:blipFill>
        <p:spPr bwMode="auto">
          <a:xfrm>
            <a:off x="357188" y="3571875"/>
            <a:ext cx="184943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0" descr="2854_b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198563"/>
            <a:ext cx="252888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2" descr="Изображение 019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23077"/>
          <a:stretch>
            <a:fillRect/>
          </a:stretch>
        </p:blipFill>
        <p:spPr bwMode="auto">
          <a:xfrm>
            <a:off x="4000500" y="2643188"/>
            <a:ext cx="19288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Прямоугольник 13"/>
          <p:cNvSpPr>
            <a:spLocks noChangeArrowheads="1"/>
          </p:cNvSpPr>
          <p:nvPr/>
        </p:nvSpPr>
        <p:spPr bwMode="auto">
          <a:xfrm>
            <a:off x="1000125" y="3071813"/>
            <a:ext cx="858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кактус</a:t>
            </a:r>
          </a:p>
        </p:txBody>
      </p:sp>
      <p:sp>
        <p:nvSpPr>
          <p:cNvPr id="35850" name="Прямоугольник 14"/>
          <p:cNvSpPr>
            <a:spLocks noChangeArrowheads="1"/>
          </p:cNvSpPr>
          <p:nvPr/>
        </p:nvSpPr>
        <p:spPr bwMode="auto">
          <a:xfrm>
            <a:off x="4357688" y="185737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папоротник (нефролепис)</a:t>
            </a:r>
          </a:p>
        </p:txBody>
      </p:sp>
      <p:sp>
        <p:nvSpPr>
          <p:cNvPr id="35851" name="Прямоугольник 15"/>
          <p:cNvSpPr>
            <a:spLocks noChangeArrowheads="1"/>
          </p:cNvSpPr>
          <p:nvPr/>
        </p:nvSpPr>
        <p:spPr bwMode="auto">
          <a:xfrm>
            <a:off x="2786063" y="6357938"/>
            <a:ext cx="998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фиалка</a:t>
            </a:r>
          </a:p>
        </p:txBody>
      </p:sp>
      <p:sp>
        <p:nvSpPr>
          <p:cNvPr id="35852" name="Прямоугольник 16"/>
          <p:cNvSpPr>
            <a:spLocks noChangeArrowheads="1"/>
          </p:cNvSpPr>
          <p:nvPr/>
        </p:nvSpPr>
        <p:spPr bwMode="auto">
          <a:xfrm>
            <a:off x="3643313" y="457200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восковой плющ (хойя)</a:t>
            </a:r>
          </a:p>
        </p:txBody>
      </p:sp>
      <p:sp>
        <p:nvSpPr>
          <p:cNvPr id="35853" name="Прямоугольник 17"/>
          <p:cNvSpPr>
            <a:spLocks noChangeArrowheads="1"/>
          </p:cNvSpPr>
          <p:nvPr/>
        </p:nvSpPr>
        <p:spPr bwMode="auto">
          <a:xfrm>
            <a:off x="7072313" y="357188"/>
            <a:ext cx="151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хлорофитум</a:t>
            </a:r>
          </a:p>
        </p:txBody>
      </p:sp>
      <p:sp>
        <p:nvSpPr>
          <p:cNvPr id="35854" name="Прямоугольник 18"/>
          <p:cNvSpPr>
            <a:spLocks noChangeArrowheads="1"/>
          </p:cNvSpPr>
          <p:nvPr/>
        </p:nvSpPr>
        <p:spPr bwMode="auto">
          <a:xfrm>
            <a:off x="2428875" y="4357688"/>
            <a:ext cx="120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монстера</a:t>
            </a:r>
          </a:p>
        </p:txBody>
      </p:sp>
      <p:sp>
        <p:nvSpPr>
          <p:cNvPr id="35855" name="Прямоугольник 19"/>
          <p:cNvSpPr>
            <a:spLocks noChangeArrowheads="1"/>
          </p:cNvSpPr>
          <p:nvPr/>
        </p:nvSpPr>
        <p:spPr bwMode="auto">
          <a:xfrm>
            <a:off x="428625" y="5929313"/>
            <a:ext cx="170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диффенбахия</a:t>
            </a:r>
          </a:p>
        </p:txBody>
      </p:sp>
      <p:pic>
        <p:nvPicPr>
          <p:cNvPr id="35856" name="Рисунок 24" descr="1462508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5000" r="12498" b="4999"/>
          <a:stretch>
            <a:fillRect/>
          </a:stretch>
        </p:blipFill>
        <p:spPr bwMode="auto">
          <a:xfrm>
            <a:off x="7000875" y="2214563"/>
            <a:ext cx="19288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Прямоугольник 25"/>
          <p:cNvSpPr>
            <a:spLocks noChangeArrowheads="1"/>
          </p:cNvSpPr>
          <p:nvPr/>
        </p:nvSpPr>
        <p:spPr bwMode="auto">
          <a:xfrm>
            <a:off x="7851775" y="4071938"/>
            <a:ext cx="129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сингониум</a:t>
            </a:r>
          </a:p>
        </p:txBody>
      </p:sp>
      <p:pic>
        <p:nvPicPr>
          <p:cNvPr id="35858" name="Рисунок 26" descr="rhizomatous_begonia_00000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18573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Прямоугольник 27"/>
          <p:cNvSpPr>
            <a:spLocks noChangeArrowheads="1"/>
          </p:cNvSpPr>
          <p:nvPr/>
        </p:nvSpPr>
        <p:spPr bwMode="auto">
          <a:xfrm>
            <a:off x="1500188" y="142875"/>
            <a:ext cx="103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бегония</a:t>
            </a:r>
          </a:p>
        </p:txBody>
      </p:sp>
      <p:pic>
        <p:nvPicPr>
          <p:cNvPr id="35860" name="Рисунок 28" descr="img035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5" t="36458" r="59373" b="44792"/>
          <a:stretch>
            <a:fillRect/>
          </a:stretch>
        </p:blipFill>
        <p:spPr bwMode="auto">
          <a:xfrm>
            <a:off x="5889625" y="4000500"/>
            <a:ext cx="16113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1" name="Прямоугольник 29"/>
          <p:cNvSpPr>
            <a:spLocks noChangeArrowheads="1"/>
          </p:cNvSpPr>
          <p:nvPr/>
        </p:nvSpPr>
        <p:spPr bwMode="auto">
          <a:xfrm>
            <a:off x="5572125" y="6357938"/>
            <a:ext cx="1089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драцена</a:t>
            </a:r>
          </a:p>
        </p:txBody>
      </p:sp>
      <p:pic>
        <p:nvPicPr>
          <p:cNvPr id="35862" name="Рисунок 30" descr="Geranium Pot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429125"/>
            <a:ext cx="13668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3" name="Прямоугольник 31"/>
          <p:cNvSpPr>
            <a:spLocks noChangeArrowheads="1"/>
          </p:cNvSpPr>
          <p:nvPr/>
        </p:nvSpPr>
        <p:spPr bwMode="auto">
          <a:xfrm>
            <a:off x="7429500" y="607218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герань (пеларгония)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1132</TotalTime>
  <Words>135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Constantia</vt:lpstr>
      <vt:lpstr>Brush Script MT</vt:lpstr>
      <vt:lpstr>Franklin Gothic Book</vt:lpstr>
      <vt:lpstr>Rage Italic</vt:lpstr>
      <vt:lpstr>Comic Sans MS</vt:lpstr>
      <vt:lpstr>Tahoma</vt:lpstr>
      <vt:lpstr>Оформление по умолчанию</vt:lpstr>
      <vt:lpstr>1_Кнопка</vt:lpstr>
      <vt:lpstr>1_Кнопка</vt:lpstr>
      <vt:lpstr>1_Кнопка</vt:lpstr>
      <vt:lpstr>1_Кнопка</vt:lpstr>
      <vt:lpstr>Слайд 1</vt:lpstr>
      <vt:lpstr>Слайд 2</vt:lpstr>
      <vt:lpstr>Слайд 3</vt:lpstr>
      <vt:lpstr>Слайд 4</vt:lpstr>
      <vt:lpstr>Слайд 5</vt:lpstr>
      <vt:lpstr>Узнайте из учебника</vt:lpstr>
      <vt:lpstr>Слайд 7</vt:lpstr>
      <vt:lpstr>Работа в тетради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USER</cp:lastModifiedBy>
  <cp:revision>109</cp:revision>
  <dcterms:created xsi:type="dcterms:W3CDTF">2010-11-23T16:07:16Z</dcterms:created>
  <dcterms:modified xsi:type="dcterms:W3CDTF">2001-12-31T22:47:03Z</dcterms:modified>
</cp:coreProperties>
</file>