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6" r:id="rId6"/>
    <p:sldId id="287" r:id="rId7"/>
    <p:sldId id="284" r:id="rId8"/>
    <p:sldId id="285" r:id="rId9"/>
    <p:sldId id="282" r:id="rId10"/>
    <p:sldId id="263" r:id="rId11"/>
    <p:sldId id="264" r:id="rId12"/>
    <p:sldId id="265" r:id="rId13"/>
    <p:sldId id="297" r:id="rId14"/>
    <p:sldId id="298" r:id="rId15"/>
    <p:sldId id="266" r:id="rId16"/>
    <p:sldId id="267" r:id="rId17"/>
    <p:sldId id="268" r:id="rId18"/>
    <p:sldId id="269" r:id="rId19"/>
    <p:sldId id="270" r:id="rId20"/>
    <p:sldId id="277" r:id="rId21"/>
    <p:sldId id="271" r:id="rId22"/>
    <p:sldId id="272" r:id="rId23"/>
    <p:sldId id="273" r:id="rId24"/>
    <p:sldId id="288" r:id="rId25"/>
    <p:sldId id="289" r:id="rId26"/>
    <p:sldId id="290" r:id="rId27"/>
    <p:sldId id="291" r:id="rId28"/>
    <p:sldId id="305" r:id="rId29"/>
    <p:sldId id="301" r:id="rId30"/>
    <p:sldId id="302" r:id="rId31"/>
    <p:sldId id="292" r:id="rId32"/>
    <p:sldId id="304" r:id="rId33"/>
    <p:sldId id="307" r:id="rId34"/>
    <p:sldId id="308" r:id="rId35"/>
    <p:sldId id="306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5E3F1-07AE-4144-89C5-25A334A35CE4}" type="doc">
      <dgm:prSet loTypeId="urn:microsoft.com/office/officeart/2005/8/layout/radial1" loCatId="relationship" qsTypeId="urn:microsoft.com/office/officeart/2005/8/quickstyle/simple1#1" qsCatId="simple" csTypeId="urn:microsoft.com/office/officeart/2005/8/colors/accent1_2#1" csCatId="accent1" phldr="1"/>
      <dgm:spPr/>
    </dgm:pt>
    <dgm:pt modelId="{62B4423A-07F8-407A-9D07-740F44A3747F}">
      <dgm:prSet custT="1"/>
      <dgm:spPr/>
      <dgm:t>
        <a:bodyPr/>
        <a:lstStyle/>
        <a:p>
          <a:pPr marR="0" algn="ctr" rtl="0"/>
          <a:r>
            <a:rPr lang="ru-RU" sz="1600" b="1" baseline="0" dirty="0" smtClean="0">
              <a:latin typeface="Times New Roman"/>
            </a:rPr>
            <a:t>ШКОЛЬНЫЙ МУЗЕЙ</a:t>
          </a:r>
        </a:p>
      </dgm:t>
    </dgm:pt>
    <dgm:pt modelId="{8758785E-E5BD-4141-BDCB-7A69B4812082}" type="parTrans" cxnId="{55C11F6A-0707-451A-A82A-069F9EB3B880}">
      <dgm:prSet/>
      <dgm:spPr/>
      <dgm:t>
        <a:bodyPr/>
        <a:lstStyle/>
        <a:p>
          <a:endParaRPr lang="ru-RU"/>
        </a:p>
      </dgm:t>
    </dgm:pt>
    <dgm:pt modelId="{1B784D63-6B34-479C-844D-0154860A4065}" type="sibTrans" cxnId="{55C11F6A-0707-451A-A82A-069F9EB3B880}">
      <dgm:prSet/>
      <dgm:spPr/>
      <dgm:t>
        <a:bodyPr/>
        <a:lstStyle/>
        <a:p>
          <a:endParaRPr lang="ru-RU"/>
        </a:p>
      </dgm:t>
    </dgm:pt>
    <dgm:pt modelId="{89277493-D9DE-40A2-B4AF-DA5216CA7CC9}">
      <dgm:prSet custT="1"/>
      <dgm:spPr/>
      <dgm:t>
        <a:bodyPr/>
        <a:lstStyle/>
        <a:p>
          <a:pPr marR="0" algn="ctr" rtl="0"/>
          <a:endParaRPr lang="ru-RU" sz="1100" b="1" baseline="0" dirty="0" smtClean="0">
            <a:latin typeface="Times New Roman"/>
          </a:endParaRPr>
        </a:p>
        <a:p>
          <a:pPr marR="0" algn="ctr" rtl="0"/>
          <a:r>
            <a:rPr lang="ru-RU" sz="1200" b="1" baseline="0" dirty="0" smtClean="0">
              <a:latin typeface="Times New Roman" pitchFamily="18" charset="0"/>
              <a:cs typeface="Times New Roman" pitchFamily="18" charset="0"/>
            </a:rPr>
            <a:t>Культурно-массовое</a:t>
          </a:r>
        </a:p>
      </dgm:t>
    </dgm:pt>
    <dgm:pt modelId="{1C53E15D-75B7-4B16-ADE1-5BA1506DBB51}" type="parTrans" cxnId="{475B60B5-CF56-4D7E-866C-F89808D57298}">
      <dgm:prSet/>
      <dgm:spPr/>
      <dgm:t>
        <a:bodyPr/>
        <a:lstStyle/>
        <a:p>
          <a:endParaRPr lang="ru-RU"/>
        </a:p>
      </dgm:t>
    </dgm:pt>
    <dgm:pt modelId="{3733A929-B3E9-44BA-8194-7850B6564C0C}" type="sibTrans" cxnId="{475B60B5-CF56-4D7E-866C-F89808D57298}">
      <dgm:prSet/>
      <dgm:spPr/>
      <dgm:t>
        <a:bodyPr/>
        <a:lstStyle/>
        <a:p>
          <a:endParaRPr lang="ru-RU"/>
        </a:p>
      </dgm:t>
    </dgm:pt>
    <dgm:pt modelId="{4E1125DD-4E03-4343-AAE6-6AD4B1748AB0}">
      <dgm:prSet custT="1"/>
      <dgm:spPr/>
      <dgm:t>
        <a:bodyPr/>
        <a:lstStyle/>
        <a:p>
          <a:pPr marR="0" algn="ctr" rtl="0"/>
          <a:r>
            <a:rPr lang="ru-RU" sz="1200" b="1" baseline="0" dirty="0" smtClean="0">
              <a:latin typeface="Times New Roman"/>
            </a:rPr>
            <a:t>Экскурсионное</a:t>
          </a:r>
        </a:p>
      </dgm:t>
    </dgm:pt>
    <dgm:pt modelId="{F0FA0388-FA4C-4EC6-8C2B-935C770B2B22}" type="parTrans" cxnId="{5B52110B-D220-46D3-AF70-86DCE9446220}">
      <dgm:prSet/>
      <dgm:spPr/>
      <dgm:t>
        <a:bodyPr/>
        <a:lstStyle/>
        <a:p>
          <a:endParaRPr lang="ru-RU"/>
        </a:p>
      </dgm:t>
    </dgm:pt>
    <dgm:pt modelId="{C21AD8D7-5580-4319-89C3-104F912CE132}" type="sibTrans" cxnId="{5B52110B-D220-46D3-AF70-86DCE9446220}">
      <dgm:prSet/>
      <dgm:spPr/>
      <dgm:t>
        <a:bodyPr/>
        <a:lstStyle/>
        <a:p>
          <a:endParaRPr lang="ru-RU"/>
        </a:p>
      </dgm:t>
    </dgm:pt>
    <dgm:pt modelId="{24F11E9B-8ED1-46A2-B92F-CFA5E37CD084}">
      <dgm:prSet custT="1"/>
      <dgm:spPr/>
      <dgm:t>
        <a:bodyPr/>
        <a:lstStyle/>
        <a:p>
          <a:pPr marR="0" algn="ctr" rtl="0"/>
          <a:r>
            <a:rPr lang="ru-RU" sz="1400" b="1" baseline="0" dirty="0" smtClean="0">
              <a:latin typeface="Times New Roman"/>
            </a:rPr>
            <a:t>НАУЧНО-ИССЛЕДОВАТЕЛЬСКАЯ</a:t>
          </a:r>
        </a:p>
      </dgm:t>
    </dgm:pt>
    <dgm:pt modelId="{CDBE8771-91EE-44B9-9824-14063509496C}" type="parTrans" cxnId="{41058208-6450-4205-8BAD-7841374D79D4}">
      <dgm:prSet/>
      <dgm:spPr/>
      <dgm:t>
        <a:bodyPr/>
        <a:lstStyle/>
        <a:p>
          <a:endParaRPr lang="ru-RU"/>
        </a:p>
      </dgm:t>
    </dgm:pt>
    <dgm:pt modelId="{2F0E8ECC-6AFF-4E09-97B4-85EA9D3034DC}" type="sibTrans" cxnId="{41058208-6450-4205-8BAD-7841374D79D4}">
      <dgm:prSet/>
      <dgm:spPr/>
      <dgm:t>
        <a:bodyPr/>
        <a:lstStyle/>
        <a:p>
          <a:endParaRPr lang="ru-RU"/>
        </a:p>
      </dgm:t>
    </dgm:pt>
    <dgm:pt modelId="{0161C3AF-0675-4F67-B878-9E5F297895CF}">
      <dgm:prSet custT="1"/>
      <dgm:spPr/>
      <dgm:t>
        <a:bodyPr/>
        <a:lstStyle/>
        <a:p>
          <a:pPr marR="0" algn="ctr" rtl="0"/>
          <a:r>
            <a:rPr lang="ru-RU" sz="1400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ЛЕКТОРСКО-ПРОПАГАНДИСТСКАЯ </a:t>
          </a:r>
        </a:p>
      </dgm:t>
    </dgm:pt>
    <dgm:pt modelId="{47DA748F-2E2D-4DFD-A010-BF0747F28577}" type="parTrans" cxnId="{5345055B-961D-4F1A-BB39-143C3B5B9F24}">
      <dgm:prSet/>
      <dgm:spPr/>
      <dgm:t>
        <a:bodyPr/>
        <a:lstStyle/>
        <a:p>
          <a:endParaRPr lang="ru-RU"/>
        </a:p>
      </dgm:t>
    </dgm:pt>
    <dgm:pt modelId="{A8F40B2D-AAE9-4BEE-B848-BE75D4B2E0A2}" type="sibTrans" cxnId="{5345055B-961D-4F1A-BB39-143C3B5B9F24}">
      <dgm:prSet/>
      <dgm:spPr/>
      <dgm:t>
        <a:bodyPr/>
        <a:lstStyle/>
        <a:p>
          <a:endParaRPr lang="ru-RU"/>
        </a:p>
      </dgm:t>
    </dgm:pt>
    <dgm:pt modelId="{8EB62F23-5355-43BE-B7F2-BF3D5626A781}">
      <dgm:prSet custT="1"/>
      <dgm:spPr/>
      <dgm:t>
        <a:bodyPr/>
        <a:lstStyle/>
        <a:p>
          <a:pPr marR="0" algn="ctr" rtl="0"/>
          <a:r>
            <a:rPr lang="ru-RU" sz="1200" b="1" i="0" baseline="0" dirty="0" smtClean="0">
              <a:latin typeface="Times New Roman"/>
            </a:rPr>
            <a:t>Поисково-краеведческое</a:t>
          </a:r>
        </a:p>
      </dgm:t>
    </dgm:pt>
    <dgm:pt modelId="{A01D3AA3-7B8D-4D90-9F82-087AD9B6FE80}" type="parTrans" cxnId="{6069D3C6-7D6E-47F9-9D05-7B177B7635A5}">
      <dgm:prSet/>
      <dgm:spPr/>
      <dgm:t>
        <a:bodyPr/>
        <a:lstStyle/>
        <a:p>
          <a:endParaRPr lang="ru-RU"/>
        </a:p>
      </dgm:t>
    </dgm:pt>
    <dgm:pt modelId="{DB83C769-B11E-4B00-A095-86E15FB27C3F}" type="sibTrans" cxnId="{6069D3C6-7D6E-47F9-9D05-7B177B7635A5}">
      <dgm:prSet/>
      <dgm:spPr/>
      <dgm:t>
        <a:bodyPr/>
        <a:lstStyle/>
        <a:p>
          <a:endParaRPr lang="ru-RU"/>
        </a:p>
      </dgm:t>
    </dgm:pt>
    <dgm:pt modelId="{3E576D8C-0D6E-467B-8668-C472ECE30DFE}">
      <dgm:prSet custT="1"/>
      <dgm:spPr/>
      <dgm:t>
        <a:bodyPr/>
        <a:lstStyle/>
        <a:p>
          <a:pPr marR="0" algn="ctr" rtl="0"/>
          <a:r>
            <a:rPr lang="ru-RU" sz="1200" b="1" baseline="0" dirty="0" smtClean="0">
              <a:latin typeface="Times New Roman"/>
            </a:rPr>
            <a:t>Нравственно-патриотическое</a:t>
          </a:r>
        </a:p>
      </dgm:t>
    </dgm:pt>
    <dgm:pt modelId="{5A7CAA60-01C5-4B4F-9212-8BF8B64F13ED}" type="parTrans" cxnId="{984EA7FC-3F68-4C83-A8EE-6B965DCFEB98}">
      <dgm:prSet/>
      <dgm:spPr/>
      <dgm:t>
        <a:bodyPr/>
        <a:lstStyle/>
        <a:p>
          <a:endParaRPr lang="ru-RU"/>
        </a:p>
      </dgm:t>
    </dgm:pt>
    <dgm:pt modelId="{9E364A2F-BF37-4E47-B230-3B64100CD23B}" type="sibTrans" cxnId="{984EA7FC-3F68-4C83-A8EE-6B965DCFEB98}">
      <dgm:prSet/>
      <dgm:spPr/>
      <dgm:t>
        <a:bodyPr/>
        <a:lstStyle/>
        <a:p>
          <a:endParaRPr lang="ru-RU"/>
        </a:p>
      </dgm:t>
    </dgm:pt>
    <dgm:pt modelId="{6A43123E-A8D3-4EC0-BEEF-C35E50610CC8}" type="pres">
      <dgm:prSet presAssocID="{54B5E3F1-07AE-4144-89C5-25A334A35C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AB3EC3-ECF5-45AA-A600-DDC0CD656F65}" type="pres">
      <dgm:prSet presAssocID="{62B4423A-07F8-407A-9D07-740F44A3747F}" presName="centerShape" presStyleLbl="node0" presStyleIdx="0" presStyleCnt="1"/>
      <dgm:spPr/>
      <dgm:t>
        <a:bodyPr/>
        <a:lstStyle/>
        <a:p>
          <a:endParaRPr lang="ru-RU"/>
        </a:p>
      </dgm:t>
    </dgm:pt>
    <dgm:pt modelId="{E51CD07F-3175-4437-B3E7-C339DF03296F}" type="pres">
      <dgm:prSet presAssocID="{1C53E15D-75B7-4B16-ADE1-5BA1506DBB51}" presName="Name9" presStyleLbl="parChTrans1D2" presStyleIdx="0" presStyleCnt="6"/>
      <dgm:spPr/>
      <dgm:t>
        <a:bodyPr/>
        <a:lstStyle/>
        <a:p>
          <a:endParaRPr lang="ru-RU"/>
        </a:p>
      </dgm:t>
    </dgm:pt>
    <dgm:pt modelId="{499D38D0-B6AB-4379-86B9-C4922F6996E9}" type="pres">
      <dgm:prSet presAssocID="{1C53E15D-75B7-4B16-ADE1-5BA1506DBB5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ABDF44B-1258-4DD2-A2A2-CC01300C3B0F}" type="pres">
      <dgm:prSet presAssocID="{89277493-D9DE-40A2-B4AF-DA5216CA7CC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BF58E-3D5A-4908-8690-1706B7B781CC}" type="pres">
      <dgm:prSet presAssocID="{F0FA0388-FA4C-4EC6-8C2B-935C770B2B22}" presName="Name9" presStyleLbl="parChTrans1D2" presStyleIdx="1" presStyleCnt="6"/>
      <dgm:spPr/>
      <dgm:t>
        <a:bodyPr/>
        <a:lstStyle/>
        <a:p>
          <a:endParaRPr lang="ru-RU"/>
        </a:p>
      </dgm:t>
    </dgm:pt>
    <dgm:pt modelId="{0E5B7A56-3130-4CF4-A8C7-6138C1548EF1}" type="pres">
      <dgm:prSet presAssocID="{F0FA0388-FA4C-4EC6-8C2B-935C770B2B22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B036F23-2DF2-4DC6-8ADB-53AE43B16BE2}" type="pres">
      <dgm:prSet presAssocID="{4E1125DD-4E03-4343-AAE6-6AD4B1748AB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2F207-5529-4310-96D9-37E8ACA1AF8F}" type="pres">
      <dgm:prSet presAssocID="{CDBE8771-91EE-44B9-9824-14063509496C}" presName="Name9" presStyleLbl="parChTrans1D2" presStyleIdx="2" presStyleCnt="6"/>
      <dgm:spPr/>
      <dgm:t>
        <a:bodyPr/>
        <a:lstStyle/>
        <a:p>
          <a:endParaRPr lang="ru-RU"/>
        </a:p>
      </dgm:t>
    </dgm:pt>
    <dgm:pt modelId="{4DA8E241-24DF-468E-A1CC-1FB29D8C9F33}" type="pres">
      <dgm:prSet presAssocID="{CDBE8771-91EE-44B9-9824-14063509496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204A4B73-F3D3-43BE-AB12-DF191484FD0D}" type="pres">
      <dgm:prSet presAssocID="{24F11E9B-8ED1-46A2-B92F-CFA5E37CD084}" presName="node" presStyleLbl="node1" presStyleIdx="2" presStyleCnt="6" custScaleX="159012" custScaleY="75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12759-CB9C-4CA4-A0C1-05BA0AFC89F3}" type="pres">
      <dgm:prSet presAssocID="{47DA748F-2E2D-4DFD-A010-BF0747F28577}" presName="Name9" presStyleLbl="parChTrans1D2" presStyleIdx="3" presStyleCnt="6"/>
      <dgm:spPr/>
      <dgm:t>
        <a:bodyPr/>
        <a:lstStyle/>
        <a:p>
          <a:endParaRPr lang="ru-RU"/>
        </a:p>
      </dgm:t>
    </dgm:pt>
    <dgm:pt modelId="{0E693313-9945-4E2E-97E9-ED9C1E1F7A5C}" type="pres">
      <dgm:prSet presAssocID="{47DA748F-2E2D-4DFD-A010-BF0747F2857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1E5E7B3-D18C-4FBC-AD1D-D4D491EE4801}" type="pres">
      <dgm:prSet presAssocID="{0161C3AF-0675-4F67-B878-9E5F297895CF}" presName="node" presStyleLbl="node1" presStyleIdx="3" presStyleCnt="6" custScaleX="148360" custScaleY="76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F52DF-B361-47A0-9595-2BBD8809D926}" type="pres">
      <dgm:prSet presAssocID="{A01D3AA3-7B8D-4D90-9F82-087AD9B6FE80}" presName="Name9" presStyleLbl="parChTrans1D2" presStyleIdx="4" presStyleCnt="6"/>
      <dgm:spPr/>
      <dgm:t>
        <a:bodyPr/>
        <a:lstStyle/>
        <a:p>
          <a:endParaRPr lang="ru-RU"/>
        </a:p>
      </dgm:t>
    </dgm:pt>
    <dgm:pt modelId="{5B5CC80A-DF04-46F6-BB1B-3275FB6C523F}" type="pres">
      <dgm:prSet presAssocID="{A01D3AA3-7B8D-4D90-9F82-087AD9B6FE8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B002646-E27B-4D1B-BA1B-A007FF276557}" type="pres">
      <dgm:prSet presAssocID="{8EB62F23-5355-43BE-B7F2-BF3D5626A781}" presName="node" presStyleLbl="node1" presStyleIdx="4" presStyleCnt="6" custScaleX="123774" custRadScaleRad="96170" custRadScaleInc="-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9D18F-E9F4-4978-9B65-9B2F41AB4AA2}" type="pres">
      <dgm:prSet presAssocID="{5A7CAA60-01C5-4B4F-9212-8BF8B64F13ED}" presName="Name9" presStyleLbl="parChTrans1D2" presStyleIdx="5" presStyleCnt="6"/>
      <dgm:spPr/>
      <dgm:t>
        <a:bodyPr/>
        <a:lstStyle/>
        <a:p>
          <a:endParaRPr lang="ru-RU"/>
        </a:p>
      </dgm:t>
    </dgm:pt>
    <dgm:pt modelId="{D6E33A72-9B00-4E6C-A606-B6442B999C1B}" type="pres">
      <dgm:prSet presAssocID="{5A7CAA60-01C5-4B4F-9212-8BF8B64F13ED}" presName="connTx" presStyleLbl="parChTrans1D2" presStyleIdx="5" presStyleCnt="6"/>
      <dgm:spPr/>
      <dgm:t>
        <a:bodyPr/>
        <a:lstStyle/>
        <a:p>
          <a:endParaRPr lang="ru-RU"/>
        </a:p>
      </dgm:t>
    </dgm:pt>
    <dgm:pt modelId="{1E0A1302-B676-4CC1-B80B-D49A34D0A324}" type="pres">
      <dgm:prSet presAssocID="{3E576D8C-0D6E-467B-8668-C472ECE30D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ABF3CA-FC2A-47BF-B48F-698FE435EE3E}" type="presOf" srcId="{4E1125DD-4E03-4343-AAE6-6AD4B1748AB0}" destId="{8B036F23-2DF2-4DC6-8ADB-53AE43B16BE2}" srcOrd="0" destOrd="0" presId="urn:microsoft.com/office/officeart/2005/8/layout/radial1"/>
    <dgm:cxn modelId="{04D68A4B-12D9-4DA9-8CA3-41C2955D4CAE}" type="presOf" srcId="{CDBE8771-91EE-44B9-9824-14063509496C}" destId="{4DA8E241-24DF-468E-A1CC-1FB29D8C9F33}" srcOrd="1" destOrd="0" presId="urn:microsoft.com/office/officeart/2005/8/layout/radial1"/>
    <dgm:cxn modelId="{C5F269B1-541C-4599-90CD-363791C7753D}" type="presOf" srcId="{62B4423A-07F8-407A-9D07-740F44A3747F}" destId="{57AB3EC3-ECF5-45AA-A600-DDC0CD656F65}" srcOrd="0" destOrd="0" presId="urn:microsoft.com/office/officeart/2005/8/layout/radial1"/>
    <dgm:cxn modelId="{55C11F6A-0707-451A-A82A-069F9EB3B880}" srcId="{54B5E3F1-07AE-4144-89C5-25A334A35CE4}" destId="{62B4423A-07F8-407A-9D07-740F44A3747F}" srcOrd="0" destOrd="0" parTransId="{8758785E-E5BD-4141-BDCB-7A69B4812082}" sibTransId="{1B784D63-6B34-479C-844D-0154860A4065}"/>
    <dgm:cxn modelId="{DE2CEAA6-3993-47BC-AAB1-BAD4F8386B19}" type="presOf" srcId="{24F11E9B-8ED1-46A2-B92F-CFA5E37CD084}" destId="{204A4B73-F3D3-43BE-AB12-DF191484FD0D}" srcOrd="0" destOrd="0" presId="urn:microsoft.com/office/officeart/2005/8/layout/radial1"/>
    <dgm:cxn modelId="{5345055B-961D-4F1A-BB39-143C3B5B9F24}" srcId="{62B4423A-07F8-407A-9D07-740F44A3747F}" destId="{0161C3AF-0675-4F67-B878-9E5F297895CF}" srcOrd="3" destOrd="0" parTransId="{47DA748F-2E2D-4DFD-A010-BF0747F28577}" sibTransId="{A8F40B2D-AAE9-4BEE-B848-BE75D4B2E0A2}"/>
    <dgm:cxn modelId="{540FF3B8-7C63-4974-90A2-6EC65E30D798}" type="presOf" srcId="{47DA748F-2E2D-4DFD-A010-BF0747F28577}" destId="{0E693313-9945-4E2E-97E9-ED9C1E1F7A5C}" srcOrd="1" destOrd="0" presId="urn:microsoft.com/office/officeart/2005/8/layout/radial1"/>
    <dgm:cxn modelId="{80CBB3B5-AF00-4B4D-A08A-601FFED77E0A}" type="presOf" srcId="{3E576D8C-0D6E-467B-8668-C472ECE30DFE}" destId="{1E0A1302-B676-4CC1-B80B-D49A34D0A324}" srcOrd="0" destOrd="0" presId="urn:microsoft.com/office/officeart/2005/8/layout/radial1"/>
    <dgm:cxn modelId="{EFB7DF09-519D-415C-934C-89338FD31728}" type="presOf" srcId="{CDBE8771-91EE-44B9-9824-14063509496C}" destId="{EEF2F207-5529-4310-96D9-37E8ACA1AF8F}" srcOrd="0" destOrd="0" presId="urn:microsoft.com/office/officeart/2005/8/layout/radial1"/>
    <dgm:cxn modelId="{701A47CA-37B6-40F3-9374-2435B201C51F}" type="presOf" srcId="{54B5E3F1-07AE-4144-89C5-25A334A35CE4}" destId="{6A43123E-A8D3-4EC0-BEEF-C35E50610CC8}" srcOrd="0" destOrd="0" presId="urn:microsoft.com/office/officeart/2005/8/layout/radial1"/>
    <dgm:cxn modelId="{984EA7FC-3F68-4C83-A8EE-6B965DCFEB98}" srcId="{62B4423A-07F8-407A-9D07-740F44A3747F}" destId="{3E576D8C-0D6E-467B-8668-C472ECE30DFE}" srcOrd="5" destOrd="0" parTransId="{5A7CAA60-01C5-4B4F-9212-8BF8B64F13ED}" sibTransId="{9E364A2F-BF37-4E47-B230-3B64100CD23B}"/>
    <dgm:cxn modelId="{69DA99E0-036C-436F-B72C-3FDC81D7DA07}" type="presOf" srcId="{F0FA0388-FA4C-4EC6-8C2B-935C770B2B22}" destId="{0E5B7A56-3130-4CF4-A8C7-6138C1548EF1}" srcOrd="1" destOrd="0" presId="urn:microsoft.com/office/officeart/2005/8/layout/radial1"/>
    <dgm:cxn modelId="{41058208-6450-4205-8BAD-7841374D79D4}" srcId="{62B4423A-07F8-407A-9D07-740F44A3747F}" destId="{24F11E9B-8ED1-46A2-B92F-CFA5E37CD084}" srcOrd="2" destOrd="0" parTransId="{CDBE8771-91EE-44B9-9824-14063509496C}" sibTransId="{2F0E8ECC-6AFF-4E09-97B4-85EA9D3034DC}"/>
    <dgm:cxn modelId="{475B60B5-CF56-4D7E-866C-F89808D57298}" srcId="{62B4423A-07F8-407A-9D07-740F44A3747F}" destId="{89277493-D9DE-40A2-B4AF-DA5216CA7CC9}" srcOrd="0" destOrd="0" parTransId="{1C53E15D-75B7-4B16-ADE1-5BA1506DBB51}" sibTransId="{3733A929-B3E9-44BA-8194-7850B6564C0C}"/>
    <dgm:cxn modelId="{E26A4C33-3A8D-4604-98DB-2A57AA29F176}" type="presOf" srcId="{5A7CAA60-01C5-4B4F-9212-8BF8B64F13ED}" destId="{D6E33A72-9B00-4E6C-A606-B6442B999C1B}" srcOrd="1" destOrd="0" presId="urn:microsoft.com/office/officeart/2005/8/layout/radial1"/>
    <dgm:cxn modelId="{FF9B522D-6E1D-40D2-AD40-BAD9C9A91AF4}" type="presOf" srcId="{1C53E15D-75B7-4B16-ADE1-5BA1506DBB51}" destId="{499D38D0-B6AB-4379-86B9-C4922F6996E9}" srcOrd="1" destOrd="0" presId="urn:microsoft.com/office/officeart/2005/8/layout/radial1"/>
    <dgm:cxn modelId="{B9B5CDA4-FC2C-40B4-84EF-B9BDBB722A40}" type="presOf" srcId="{1C53E15D-75B7-4B16-ADE1-5BA1506DBB51}" destId="{E51CD07F-3175-4437-B3E7-C339DF03296F}" srcOrd="0" destOrd="0" presId="urn:microsoft.com/office/officeart/2005/8/layout/radial1"/>
    <dgm:cxn modelId="{C87AAFB5-8CF3-4FC3-B4D1-50C23F10620B}" type="presOf" srcId="{A01D3AA3-7B8D-4D90-9F82-087AD9B6FE80}" destId="{5B5CC80A-DF04-46F6-BB1B-3275FB6C523F}" srcOrd="1" destOrd="0" presId="urn:microsoft.com/office/officeart/2005/8/layout/radial1"/>
    <dgm:cxn modelId="{66D79FC3-CBC0-42C2-9428-D9852C8D35E0}" type="presOf" srcId="{0161C3AF-0675-4F67-B878-9E5F297895CF}" destId="{41E5E7B3-D18C-4FBC-AD1D-D4D491EE4801}" srcOrd="0" destOrd="0" presId="urn:microsoft.com/office/officeart/2005/8/layout/radial1"/>
    <dgm:cxn modelId="{997A6242-F8DE-4685-94F7-25D5CBFC9F65}" type="presOf" srcId="{8EB62F23-5355-43BE-B7F2-BF3D5626A781}" destId="{8B002646-E27B-4D1B-BA1B-A007FF276557}" srcOrd="0" destOrd="0" presId="urn:microsoft.com/office/officeart/2005/8/layout/radial1"/>
    <dgm:cxn modelId="{64DF6628-9787-4510-A34D-36411AFF4B09}" type="presOf" srcId="{F0FA0388-FA4C-4EC6-8C2B-935C770B2B22}" destId="{F76BF58E-3D5A-4908-8690-1706B7B781CC}" srcOrd="0" destOrd="0" presId="urn:microsoft.com/office/officeart/2005/8/layout/radial1"/>
    <dgm:cxn modelId="{00768824-D635-4890-AA6C-0D4DA45DACB6}" type="presOf" srcId="{A01D3AA3-7B8D-4D90-9F82-087AD9B6FE80}" destId="{E52F52DF-B361-47A0-9595-2BBD8809D926}" srcOrd="0" destOrd="0" presId="urn:microsoft.com/office/officeart/2005/8/layout/radial1"/>
    <dgm:cxn modelId="{6069D3C6-7D6E-47F9-9D05-7B177B7635A5}" srcId="{62B4423A-07F8-407A-9D07-740F44A3747F}" destId="{8EB62F23-5355-43BE-B7F2-BF3D5626A781}" srcOrd="4" destOrd="0" parTransId="{A01D3AA3-7B8D-4D90-9F82-087AD9B6FE80}" sibTransId="{DB83C769-B11E-4B00-A095-86E15FB27C3F}"/>
    <dgm:cxn modelId="{761C9AA3-4DF8-4E9B-AC6B-912979FB91EB}" type="presOf" srcId="{5A7CAA60-01C5-4B4F-9212-8BF8B64F13ED}" destId="{C0E9D18F-E9F4-4978-9B65-9B2F41AB4AA2}" srcOrd="0" destOrd="0" presId="urn:microsoft.com/office/officeart/2005/8/layout/radial1"/>
    <dgm:cxn modelId="{648E53B0-92ED-4B79-8072-A1C19866F5D1}" type="presOf" srcId="{89277493-D9DE-40A2-B4AF-DA5216CA7CC9}" destId="{5ABDF44B-1258-4DD2-A2A2-CC01300C3B0F}" srcOrd="0" destOrd="0" presId="urn:microsoft.com/office/officeart/2005/8/layout/radial1"/>
    <dgm:cxn modelId="{5B52110B-D220-46D3-AF70-86DCE9446220}" srcId="{62B4423A-07F8-407A-9D07-740F44A3747F}" destId="{4E1125DD-4E03-4343-AAE6-6AD4B1748AB0}" srcOrd="1" destOrd="0" parTransId="{F0FA0388-FA4C-4EC6-8C2B-935C770B2B22}" sibTransId="{C21AD8D7-5580-4319-89C3-104F912CE132}"/>
    <dgm:cxn modelId="{626D9B2C-2682-4EBB-B942-CE57BBB92DCF}" type="presOf" srcId="{47DA748F-2E2D-4DFD-A010-BF0747F28577}" destId="{AB112759-CB9C-4CA4-A0C1-05BA0AFC89F3}" srcOrd="0" destOrd="0" presId="urn:microsoft.com/office/officeart/2005/8/layout/radial1"/>
    <dgm:cxn modelId="{DB845C1E-7148-4F70-AA78-31E5FDFACF80}" type="presParOf" srcId="{6A43123E-A8D3-4EC0-BEEF-C35E50610CC8}" destId="{57AB3EC3-ECF5-45AA-A600-DDC0CD656F65}" srcOrd="0" destOrd="0" presId="urn:microsoft.com/office/officeart/2005/8/layout/radial1"/>
    <dgm:cxn modelId="{D85FB941-811F-42C1-8EAD-9D06019DBA56}" type="presParOf" srcId="{6A43123E-A8D3-4EC0-BEEF-C35E50610CC8}" destId="{E51CD07F-3175-4437-B3E7-C339DF03296F}" srcOrd="1" destOrd="0" presId="urn:microsoft.com/office/officeart/2005/8/layout/radial1"/>
    <dgm:cxn modelId="{A04A8000-A4D7-4C13-A556-0D12FF3D9A30}" type="presParOf" srcId="{E51CD07F-3175-4437-B3E7-C339DF03296F}" destId="{499D38D0-B6AB-4379-86B9-C4922F6996E9}" srcOrd="0" destOrd="0" presId="urn:microsoft.com/office/officeart/2005/8/layout/radial1"/>
    <dgm:cxn modelId="{275CF37D-FFF0-4E49-8F91-6262CDD84832}" type="presParOf" srcId="{6A43123E-A8D3-4EC0-BEEF-C35E50610CC8}" destId="{5ABDF44B-1258-4DD2-A2A2-CC01300C3B0F}" srcOrd="2" destOrd="0" presId="urn:microsoft.com/office/officeart/2005/8/layout/radial1"/>
    <dgm:cxn modelId="{F585DEF5-EBB0-4259-B37A-02DE57B64C5D}" type="presParOf" srcId="{6A43123E-A8D3-4EC0-BEEF-C35E50610CC8}" destId="{F76BF58E-3D5A-4908-8690-1706B7B781CC}" srcOrd="3" destOrd="0" presId="urn:microsoft.com/office/officeart/2005/8/layout/radial1"/>
    <dgm:cxn modelId="{5069F919-3D18-45E6-BE64-A274B44FD176}" type="presParOf" srcId="{F76BF58E-3D5A-4908-8690-1706B7B781CC}" destId="{0E5B7A56-3130-4CF4-A8C7-6138C1548EF1}" srcOrd="0" destOrd="0" presId="urn:microsoft.com/office/officeart/2005/8/layout/radial1"/>
    <dgm:cxn modelId="{30219207-22C2-4CD3-A9ED-CB61AD94B77A}" type="presParOf" srcId="{6A43123E-A8D3-4EC0-BEEF-C35E50610CC8}" destId="{8B036F23-2DF2-4DC6-8ADB-53AE43B16BE2}" srcOrd="4" destOrd="0" presId="urn:microsoft.com/office/officeart/2005/8/layout/radial1"/>
    <dgm:cxn modelId="{BC911C8E-C0A9-4FBD-ADA0-AF0032A37313}" type="presParOf" srcId="{6A43123E-A8D3-4EC0-BEEF-C35E50610CC8}" destId="{EEF2F207-5529-4310-96D9-37E8ACA1AF8F}" srcOrd="5" destOrd="0" presId="urn:microsoft.com/office/officeart/2005/8/layout/radial1"/>
    <dgm:cxn modelId="{0CD9D82A-FB14-4249-AA22-C4DF79E90E25}" type="presParOf" srcId="{EEF2F207-5529-4310-96D9-37E8ACA1AF8F}" destId="{4DA8E241-24DF-468E-A1CC-1FB29D8C9F33}" srcOrd="0" destOrd="0" presId="urn:microsoft.com/office/officeart/2005/8/layout/radial1"/>
    <dgm:cxn modelId="{4160E64E-BC12-4380-A947-98720449DB02}" type="presParOf" srcId="{6A43123E-A8D3-4EC0-BEEF-C35E50610CC8}" destId="{204A4B73-F3D3-43BE-AB12-DF191484FD0D}" srcOrd="6" destOrd="0" presId="urn:microsoft.com/office/officeart/2005/8/layout/radial1"/>
    <dgm:cxn modelId="{51A1E0E7-2D6D-44D9-A3D8-14A97CB7B15F}" type="presParOf" srcId="{6A43123E-A8D3-4EC0-BEEF-C35E50610CC8}" destId="{AB112759-CB9C-4CA4-A0C1-05BA0AFC89F3}" srcOrd="7" destOrd="0" presId="urn:microsoft.com/office/officeart/2005/8/layout/radial1"/>
    <dgm:cxn modelId="{EF93D485-5D2E-4205-A58B-1CE43A997707}" type="presParOf" srcId="{AB112759-CB9C-4CA4-A0C1-05BA0AFC89F3}" destId="{0E693313-9945-4E2E-97E9-ED9C1E1F7A5C}" srcOrd="0" destOrd="0" presId="urn:microsoft.com/office/officeart/2005/8/layout/radial1"/>
    <dgm:cxn modelId="{A9070791-70B5-489A-A895-3CECE6D4F482}" type="presParOf" srcId="{6A43123E-A8D3-4EC0-BEEF-C35E50610CC8}" destId="{41E5E7B3-D18C-4FBC-AD1D-D4D491EE4801}" srcOrd="8" destOrd="0" presId="urn:microsoft.com/office/officeart/2005/8/layout/radial1"/>
    <dgm:cxn modelId="{E1CE550D-701E-4456-897B-A23499CC1B50}" type="presParOf" srcId="{6A43123E-A8D3-4EC0-BEEF-C35E50610CC8}" destId="{E52F52DF-B361-47A0-9595-2BBD8809D926}" srcOrd="9" destOrd="0" presId="urn:microsoft.com/office/officeart/2005/8/layout/radial1"/>
    <dgm:cxn modelId="{36A89B30-E391-41AA-B3F6-C846787E4DFC}" type="presParOf" srcId="{E52F52DF-B361-47A0-9595-2BBD8809D926}" destId="{5B5CC80A-DF04-46F6-BB1B-3275FB6C523F}" srcOrd="0" destOrd="0" presId="urn:microsoft.com/office/officeart/2005/8/layout/radial1"/>
    <dgm:cxn modelId="{833F7BF0-383B-40D1-815F-619CAFFD3DA3}" type="presParOf" srcId="{6A43123E-A8D3-4EC0-BEEF-C35E50610CC8}" destId="{8B002646-E27B-4D1B-BA1B-A007FF276557}" srcOrd="10" destOrd="0" presId="urn:microsoft.com/office/officeart/2005/8/layout/radial1"/>
    <dgm:cxn modelId="{407F3621-B4FB-4D22-AED6-07077A4E9665}" type="presParOf" srcId="{6A43123E-A8D3-4EC0-BEEF-C35E50610CC8}" destId="{C0E9D18F-E9F4-4978-9B65-9B2F41AB4AA2}" srcOrd="11" destOrd="0" presId="urn:microsoft.com/office/officeart/2005/8/layout/radial1"/>
    <dgm:cxn modelId="{41D330E7-8C84-4E56-AB9D-78CA1E0D15D4}" type="presParOf" srcId="{C0E9D18F-E9F4-4978-9B65-9B2F41AB4AA2}" destId="{D6E33A72-9B00-4E6C-A606-B6442B999C1B}" srcOrd="0" destOrd="0" presId="urn:microsoft.com/office/officeart/2005/8/layout/radial1"/>
    <dgm:cxn modelId="{3D7C4F7D-A5ED-484C-AB31-E528B67FFE70}" type="presParOf" srcId="{6A43123E-A8D3-4EC0-BEEF-C35E50610CC8}" destId="{1E0A1302-B676-4CC1-B80B-D49A34D0A324}" srcOrd="12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5E3F1-07AE-4144-89C5-25A334A35CE4}" type="doc">
      <dgm:prSet loTypeId="urn:microsoft.com/office/officeart/2005/8/layout/radial1" loCatId="relationship" qsTypeId="urn:microsoft.com/office/officeart/2005/8/quickstyle/simple1#2" qsCatId="simple" csTypeId="urn:microsoft.com/office/officeart/2005/8/colors/accent1_2#2" csCatId="accent1" phldr="1"/>
      <dgm:spPr/>
    </dgm:pt>
    <dgm:pt modelId="{62B4423A-07F8-407A-9D07-740F44A3747F}">
      <dgm:prSet custT="1"/>
      <dgm:spPr/>
      <dgm:t>
        <a:bodyPr/>
        <a:lstStyle/>
        <a:p>
          <a:pPr marR="0" algn="ctr" rtl="0"/>
          <a:r>
            <a:rPr lang="ru-RU" sz="1600" b="1" baseline="0" dirty="0" smtClean="0">
              <a:latin typeface="Times New Roman"/>
            </a:rPr>
            <a:t>ШКОЛЬНЫЙ МУЗЕЙ</a:t>
          </a:r>
        </a:p>
      </dgm:t>
    </dgm:pt>
    <dgm:pt modelId="{8758785E-E5BD-4141-BDCB-7A69B4812082}" type="parTrans" cxnId="{55C11F6A-0707-451A-A82A-069F9EB3B880}">
      <dgm:prSet/>
      <dgm:spPr/>
      <dgm:t>
        <a:bodyPr/>
        <a:lstStyle/>
        <a:p>
          <a:endParaRPr lang="ru-RU"/>
        </a:p>
      </dgm:t>
    </dgm:pt>
    <dgm:pt modelId="{1B784D63-6B34-479C-844D-0154860A4065}" type="sibTrans" cxnId="{55C11F6A-0707-451A-A82A-069F9EB3B880}">
      <dgm:prSet/>
      <dgm:spPr/>
      <dgm:t>
        <a:bodyPr/>
        <a:lstStyle/>
        <a:p>
          <a:endParaRPr lang="ru-RU"/>
        </a:p>
      </dgm:t>
    </dgm:pt>
    <dgm:pt modelId="{89277493-D9DE-40A2-B4AF-DA5216CA7CC9}">
      <dgm:prSet custT="1"/>
      <dgm:spPr/>
      <dgm:t>
        <a:bodyPr/>
        <a:lstStyle/>
        <a:p>
          <a:pPr marR="0" algn="ctr" rtl="0"/>
          <a:endParaRPr lang="ru-RU" sz="1100" b="1" baseline="0" dirty="0" smtClean="0">
            <a:latin typeface="Times New Roman"/>
          </a:endParaRPr>
        </a:p>
        <a:p>
          <a:pPr marR="0" algn="ctr" rtl="0"/>
          <a:r>
            <a:rPr lang="ru-RU" sz="1100" b="1" baseline="0" dirty="0" smtClean="0">
              <a:latin typeface="Times New Roman" pitchFamily="18" charset="0"/>
              <a:cs typeface="Times New Roman" pitchFamily="18" charset="0"/>
            </a:rPr>
            <a:t>Управляю</a:t>
          </a:r>
        </a:p>
        <a:p>
          <a:pPr marR="0" algn="ctr" rtl="0"/>
          <a:r>
            <a:rPr lang="ru-RU" sz="1100" b="1" baseline="0" dirty="0" err="1" smtClean="0">
              <a:latin typeface="Times New Roman" pitchFamily="18" charset="0"/>
              <a:cs typeface="Times New Roman" pitchFamily="18" charset="0"/>
            </a:rPr>
            <a:t>щий</a:t>
          </a:r>
          <a:r>
            <a:rPr lang="ru-RU" sz="1100" b="1" baseline="0" dirty="0" smtClean="0">
              <a:latin typeface="Times New Roman" pitchFamily="18" charset="0"/>
              <a:cs typeface="Times New Roman" pitchFamily="18" charset="0"/>
            </a:rPr>
            <a:t> Совет школы</a:t>
          </a:r>
        </a:p>
      </dgm:t>
    </dgm:pt>
    <dgm:pt modelId="{1C53E15D-75B7-4B16-ADE1-5BA1506DBB51}" type="parTrans" cxnId="{475B60B5-CF56-4D7E-866C-F89808D57298}">
      <dgm:prSet/>
      <dgm:spPr/>
      <dgm:t>
        <a:bodyPr/>
        <a:lstStyle/>
        <a:p>
          <a:endParaRPr lang="ru-RU"/>
        </a:p>
      </dgm:t>
    </dgm:pt>
    <dgm:pt modelId="{3733A929-B3E9-44BA-8194-7850B6564C0C}" type="sibTrans" cxnId="{475B60B5-CF56-4D7E-866C-F89808D57298}">
      <dgm:prSet/>
      <dgm:spPr/>
      <dgm:t>
        <a:bodyPr/>
        <a:lstStyle/>
        <a:p>
          <a:endParaRPr lang="ru-RU"/>
        </a:p>
      </dgm:t>
    </dgm:pt>
    <dgm:pt modelId="{4E1125DD-4E03-4343-AAE6-6AD4B1748AB0}">
      <dgm:prSet/>
      <dgm:spPr/>
      <dgm:t>
        <a:bodyPr/>
        <a:lstStyle/>
        <a:p>
          <a:pPr marR="0" algn="ctr" rtl="0"/>
          <a:endParaRPr lang="ru-RU" baseline="0" dirty="0" smtClean="0">
            <a:latin typeface="Times New Roman"/>
          </a:endParaRPr>
        </a:p>
        <a:p>
          <a:pPr marR="0" algn="ctr"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Совет лидеров школы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0FA0388-FA4C-4EC6-8C2B-935C770B2B22}" type="parTrans" cxnId="{5B52110B-D220-46D3-AF70-86DCE9446220}">
      <dgm:prSet/>
      <dgm:spPr/>
      <dgm:t>
        <a:bodyPr/>
        <a:lstStyle/>
        <a:p>
          <a:endParaRPr lang="ru-RU"/>
        </a:p>
      </dgm:t>
    </dgm:pt>
    <dgm:pt modelId="{C21AD8D7-5580-4319-89C3-104F912CE132}" type="sibTrans" cxnId="{5B52110B-D220-46D3-AF70-86DCE9446220}">
      <dgm:prSet/>
      <dgm:spPr/>
      <dgm:t>
        <a:bodyPr/>
        <a:lstStyle/>
        <a:p>
          <a:endParaRPr lang="ru-RU"/>
        </a:p>
      </dgm:t>
    </dgm:pt>
    <dgm:pt modelId="{24F11E9B-8ED1-46A2-B92F-CFA5E37CD084}">
      <dgm:prSet/>
      <dgm:spPr/>
      <dgm:t>
        <a:bodyPr/>
        <a:lstStyle/>
        <a:p>
          <a:pPr marR="0" algn="ctr" rtl="0"/>
          <a:endParaRPr lang="ru-RU" baseline="0" dirty="0" smtClean="0">
            <a:latin typeface="Times New Roman"/>
          </a:endParaRPr>
        </a:p>
        <a:p>
          <a:pPr marR="0" algn="ctr"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Совет ветеранов - учителей</a:t>
          </a:r>
        </a:p>
      </dgm:t>
    </dgm:pt>
    <dgm:pt modelId="{CDBE8771-91EE-44B9-9824-14063509496C}" type="parTrans" cxnId="{41058208-6450-4205-8BAD-7841374D79D4}">
      <dgm:prSet/>
      <dgm:spPr/>
      <dgm:t>
        <a:bodyPr/>
        <a:lstStyle/>
        <a:p>
          <a:endParaRPr lang="ru-RU"/>
        </a:p>
      </dgm:t>
    </dgm:pt>
    <dgm:pt modelId="{2F0E8ECC-6AFF-4E09-97B4-85EA9D3034DC}" type="sibTrans" cxnId="{41058208-6450-4205-8BAD-7841374D79D4}">
      <dgm:prSet/>
      <dgm:spPr/>
      <dgm:t>
        <a:bodyPr/>
        <a:lstStyle/>
        <a:p>
          <a:endParaRPr lang="ru-RU"/>
        </a:p>
      </dgm:t>
    </dgm:pt>
    <dgm:pt modelId="{0161C3AF-0675-4F67-B878-9E5F297895CF}">
      <dgm:prSet custT="1"/>
      <dgm:spPr/>
      <dgm:t>
        <a:bodyPr/>
        <a:lstStyle/>
        <a:p>
          <a:pPr marR="0" algn="ctr" rtl="0"/>
          <a:r>
            <a:rPr lang="ru-RU" sz="1400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РОДИТЕЛЬСКАЯ ОБЩЕСТВЕННОСТЬ</a:t>
          </a:r>
        </a:p>
      </dgm:t>
    </dgm:pt>
    <dgm:pt modelId="{47DA748F-2E2D-4DFD-A010-BF0747F28577}" type="parTrans" cxnId="{5345055B-961D-4F1A-BB39-143C3B5B9F24}">
      <dgm:prSet/>
      <dgm:spPr/>
      <dgm:t>
        <a:bodyPr/>
        <a:lstStyle/>
        <a:p>
          <a:endParaRPr lang="ru-RU"/>
        </a:p>
      </dgm:t>
    </dgm:pt>
    <dgm:pt modelId="{A8F40B2D-AAE9-4BEE-B848-BE75D4B2E0A2}" type="sibTrans" cxnId="{5345055B-961D-4F1A-BB39-143C3B5B9F24}">
      <dgm:prSet/>
      <dgm:spPr/>
      <dgm:t>
        <a:bodyPr/>
        <a:lstStyle/>
        <a:p>
          <a:endParaRPr lang="ru-RU"/>
        </a:p>
      </dgm:t>
    </dgm:pt>
    <dgm:pt modelId="{8EB62F23-5355-43BE-B7F2-BF3D5626A781}">
      <dgm:prSet custT="1"/>
      <dgm:spPr/>
      <dgm:t>
        <a:bodyPr/>
        <a:lstStyle/>
        <a:p>
          <a:pPr marR="0" algn="ctr" rtl="0"/>
          <a:endParaRPr lang="ru-RU" sz="1100" i="1" baseline="0" dirty="0" smtClean="0">
            <a:latin typeface="Times New Roman"/>
          </a:endParaRPr>
        </a:p>
        <a:p>
          <a:pPr marR="0" algn="ctr" rtl="0"/>
          <a:r>
            <a:rPr lang="ru-RU" sz="1200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Общественные организации</a:t>
          </a:r>
        </a:p>
      </dgm:t>
    </dgm:pt>
    <dgm:pt modelId="{A01D3AA3-7B8D-4D90-9F82-087AD9B6FE80}" type="parTrans" cxnId="{6069D3C6-7D6E-47F9-9D05-7B177B7635A5}">
      <dgm:prSet/>
      <dgm:spPr/>
      <dgm:t>
        <a:bodyPr/>
        <a:lstStyle/>
        <a:p>
          <a:endParaRPr lang="ru-RU"/>
        </a:p>
      </dgm:t>
    </dgm:pt>
    <dgm:pt modelId="{DB83C769-B11E-4B00-A095-86E15FB27C3F}" type="sibTrans" cxnId="{6069D3C6-7D6E-47F9-9D05-7B177B7635A5}">
      <dgm:prSet/>
      <dgm:spPr/>
      <dgm:t>
        <a:bodyPr/>
        <a:lstStyle/>
        <a:p>
          <a:endParaRPr lang="ru-RU"/>
        </a:p>
      </dgm:t>
    </dgm:pt>
    <dgm:pt modelId="{3E576D8C-0D6E-467B-8668-C472ECE30DFE}">
      <dgm:prSet/>
      <dgm:spPr/>
      <dgm:t>
        <a:bodyPr/>
        <a:lstStyle/>
        <a:p>
          <a:pPr marR="0" algn="ctr" rtl="0"/>
          <a:endParaRPr lang="ru-RU" b="1" baseline="0" dirty="0" smtClean="0">
            <a:latin typeface="Times New Roman"/>
          </a:endParaRPr>
        </a:p>
        <a:p>
          <a:pPr marR="0" algn="ctr"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Музеи города и района</a:t>
          </a:r>
        </a:p>
      </dgm:t>
    </dgm:pt>
    <dgm:pt modelId="{5A7CAA60-01C5-4B4F-9212-8BF8B64F13ED}" type="parTrans" cxnId="{984EA7FC-3F68-4C83-A8EE-6B965DCFEB98}">
      <dgm:prSet/>
      <dgm:spPr/>
      <dgm:t>
        <a:bodyPr/>
        <a:lstStyle/>
        <a:p>
          <a:endParaRPr lang="ru-RU"/>
        </a:p>
      </dgm:t>
    </dgm:pt>
    <dgm:pt modelId="{9E364A2F-BF37-4E47-B230-3B64100CD23B}" type="sibTrans" cxnId="{984EA7FC-3F68-4C83-A8EE-6B965DCFEB98}">
      <dgm:prSet/>
      <dgm:spPr/>
      <dgm:t>
        <a:bodyPr/>
        <a:lstStyle/>
        <a:p>
          <a:endParaRPr lang="ru-RU"/>
        </a:p>
      </dgm:t>
    </dgm:pt>
    <dgm:pt modelId="{6A43123E-A8D3-4EC0-BEEF-C35E50610CC8}" type="pres">
      <dgm:prSet presAssocID="{54B5E3F1-07AE-4144-89C5-25A334A35C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AB3EC3-ECF5-45AA-A600-DDC0CD656F65}" type="pres">
      <dgm:prSet presAssocID="{62B4423A-07F8-407A-9D07-740F44A3747F}" presName="centerShape" presStyleLbl="node0" presStyleIdx="0" presStyleCnt="1"/>
      <dgm:spPr/>
      <dgm:t>
        <a:bodyPr/>
        <a:lstStyle/>
        <a:p>
          <a:endParaRPr lang="ru-RU"/>
        </a:p>
      </dgm:t>
    </dgm:pt>
    <dgm:pt modelId="{E51CD07F-3175-4437-B3E7-C339DF03296F}" type="pres">
      <dgm:prSet presAssocID="{1C53E15D-75B7-4B16-ADE1-5BA1506DBB51}" presName="Name9" presStyleLbl="parChTrans1D2" presStyleIdx="0" presStyleCnt="6"/>
      <dgm:spPr/>
      <dgm:t>
        <a:bodyPr/>
        <a:lstStyle/>
        <a:p>
          <a:endParaRPr lang="ru-RU"/>
        </a:p>
      </dgm:t>
    </dgm:pt>
    <dgm:pt modelId="{499D38D0-B6AB-4379-86B9-C4922F6996E9}" type="pres">
      <dgm:prSet presAssocID="{1C53E15D-75B7-4B16-ADE1-5BA1506DBB5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ABDF44B-1258-4DD2-A2A2-CC01300C3B0F}" type="pres">
      <dgm:prSet presAssocID="{89277493-D9DE-40A2-B4AF-DA5216CA7CC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BF58E-3D5A-4908-8690-1706B7B781CC}" type="pres">
      <dgm:prSet presAssocID="{F0FA0388-FA4C-4EC6-8C2B-935C770B2B22}" presName="Name9" presStyleLbl="parChTrans1D2" presStyleIdx="1" presStyleCnt="6"/>
      <dgm:spPr/>
      <dgm:t>
        <a:bodyPr/>
        <a:lstStyle/>
        <a:p>
          <a:endParaRPr lang="ru-RU"/>
        </a:p>
      </dgm:t>
    </dgm:pt>
    <dgm:pt modelId="{0E5B7A56-3130-4CF4-A8C7-6138C1548EF1}" type="pres">
      <dgm:prSet presAssocID="{F0FA0388-FA4C-4EC6-8C2B-935C770B2B22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B036F23-2DF2-4DC6-8ADB-53AE43B16BE2}" type="pres">
      <dgm:prSet presAssocID="{4E1125DD-4E03-4343-AAE6-6AD4B1748AB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2F207-5529-4310-96D9-37E8ACA1AF8F}" type="pres">
      <dgm:prSet presAssocID="{CDBE8771-91EE-44B9-9824-14063509496C}" presName="Name9" presStyleLbl="parChTrans1D2" presStyleIdx="2" presStyleCnt="6"/>
      <dgm:spPr/>
      <dgm:t>
        <a:bodyPr/>
        <a:lstStyle/>
        <a:p>
          <a:endParaRPr lang="ru-RU"/>
        </a:p>
      </dgm:t>
    </dgm:pt>
    <dgm:pt modelId="{4DA8E241-24DF-468E-A1CC-1FB29D8C9F33}" type="pres">
      <dgm:prSet presAssocID="{CDBE8771-91EE-44B9-9824-14063509496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204A4B73-F3D3-43BE-AB12-DF191484FD0D}" type="pres">
      <dgm:prSet presAssocID="{24F11E9B-8ED1-46A2-B92F-CFA5E37CD08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12759-CB9C-4CA4-A0C1-05BA0AFC89F3}" type="pres">
      <dgm:prSet presAssocID="{47DA748F-2E2D-4DFD-A010-BF0747F28577}" presName="Name9" presStyleLbl="parChTrans1D2" presStyleIdx="3" presStyleCnt="6"/>
      <dgm:spPr/>
      <dgm:t>
        <a:bodyPr/>
        <a:lstStyle/>
        <a:p>
          <a:endParaRPr lang="ru-RU"/>
        </a:p>
      </dgm:t>
    </dgm:pt>
    <dgm:pt modelId="{0E693313-9945-4E2E-97E9-ED9C1E1F7A5C}" type="pres">
      <dgm:prSet presAssocID="{47DA748F-2E2D-4DFD-A010-BF0747F2857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1E5E7B3-D18C-4FBC-AD1D-D4D491EE4801}" type="pres">
      <dgm:prSet presAssocID="{0161C3AF-0675-4F67-B878-9E5F297895CF}" presName="node" presStyleLbl="node1" presStyleIdx="3" presStyleCnt="6" custScaleX="127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F52DF-B361-47A0-9595-2BBD8809D926}" type="pres">
      <dgm:prSet presAssocID="{A01D3AA3-7B8D-4D90-9F82-087AD9B6FE80}" presName="Name9" presStyleLbl="parChTrans1D2" presStyleIdx="4" presStyleCnt="6"/>
      <dgm:spPr/>
      <dgm:t>
        <a:bodyPr/>
        <a:lstStyle/>
        <a:p>
          <a:endParaRPr lang="ru-RU"/>
        </a:p>
      </dgm:t>
    </dgm:pt>
    <dgm:pt modelId="{5B5CC80A-DF04-46F6-BB1B-3275FB6C523F}" type="pres">
      <dgm:prSet presAssocID="{A01D3AA3-7B8D-4D90-9F82-087AD9B6FE8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B002646-E27B-4D1B-BA1B-A007FF276557}" type="pres">
      <dgm:prSet presAssocID="{8EB62F23-5355-43BE-B7F2-BF3D5626A781}" presName="node" presStyleLbl="node1" presStyleIdx="4" presStyleCnt="6" custScaleX="123774" custRadScaleRad="96170" custRadScaleInc="-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9D18F-E9F4-4978-9B65-9B2F41AB4AA2}" type="pres">
      <dgm:prSet presAssocID="{5A7CAA60-01C5-4B4F-9212-8BF8B64F13ED}" presName="Name9" presStyleLbl="parChTrans1D2" presStyleIdx="5" presStyleCnt="6"/>
      <dgm:spPr/>
      <dgm:t>
        <a:bodyPr/>
        <a:lstStyle/>
        <a:p>
          <a:endParaRPr lang="ru-RU"/>
        </a:p>
      </dgm:t>
    </dgm:pt>
    <dgm:pt modelId="{D6E33A72-9B00-4E6C-A606-B6442B999C1B}" type="pres">
      <dgm:prSet presAssocID="{5A7CAA60-01C5-4B4F-9212-8BF8B64F13ED}" presName="connTx" presStyleLbl="parChTrans1D2" presStyleIdx="5" presStyleCnt="6"/>
      <dgm:spPr/>
      <dgm:t>
        <a:bodyPr/>
        <a:lstStyle/>
        <a:p>
          <a:endParaRPr lang="ru-RU"/>
        </a:p>
      </dgm:t>
    </dgm:pt>
    <dgm:pt modelId="{1E0A1302-B676-4CC1-B80B-D49A34D0A324}" type="pres">
      <dgm:prSet presAssocID="{3E576D8C-0D6E-467B-8668-C472ECE30D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B7714-F78A-4EB7-81F3-9503A1BBAE56}" type="presOf" srcId="{F0FA0388-FA4C-4EC6-8C2B-935C770B2B22}" destId="{0E5B7A56-3130-4CF4-A8C7-6138C1548EF1}" srcOrd="1" destOrd="0" presId="urn:microsoft.com/office/officeart/2005/8/layout/radial1"/>
    <dgm:cxn modelId="{0CBD143E-527D-4D44-BCB0-A104C0FC6AB2}" type="presOf" srcId="{89277493-D9DE-40A2-B4AF-DA5216CA7CC9}" destId="{5ABDF44B-1258-4DD2-A2A2-CC01300C3B0F}" srcOrd="0" destOrd="0" presId="urn:microsoft.com/office/officeart/2005/8/layout/radial1"/>
    <dgm:cxn modelId="{55C11F6A-0707-451A-A82A-069F9EB3B880}" srcId="{54B5E3F1-07AE-4144-89C5-25A334A35CE4}" destId="{62B4423A-07F8-407A-9D07-740F44A3747F}" srcOrd="0" destOrd="0" parTransId="{8758785E-E5BD-4141-BDCB-7A69B4812082}" sibTransId="{1B784D63-6B34-479C-844D-0154860A4065}"/>
    <dgm:cxn modelId="{34B4F80C-0CF3-459E-9718-E11F57C8FFBC}" type="presOf" srcId="{A01D3AA3-7B8D-4D90-9F82-087AD9B6FE80}" destId="{E52F52DF-B361-47A0-9595-2BBD8809D926}" srcOrd="0" destOrd="0" presId="urn:microsoft.com/office/officeart/2005/8/layout/radial1"/>
    <dgm:cxn modelId="{5345055B-961D-4F1A-BB39-143C3B5B9F24}" srcId="{62B4423A-07F8-407A-9D07-740F44A3747F}" destId="{0161C3AF-0675-4F67-B878-9E5F297895CF}" srcOrd="3" destOrd="0" parTransId="{47DA748F-2E2D-4DFD-A010-BF0747F28577}" sibTransId="{A8F40B2D-AAE9-4BEE-B848-BE75D4B2E0A2}"/>
    <dgm:cxn modelId="{73A6ED69-F666-4AF1-A378-D0EF3962A26E}" type="presOf" srcId="{0161C3AF-0675-4F67-B878-9E5F297895CF}" destId="{41E5E7B3-D18C-4FBC-AD1D-D4D491EE4801}" srcOrd="0" destOrd="0" presId="urn:microsoft.com/office/officeart/2005/8/layout/radial1"/>
    <dgm:cxn modelId="{A19420BA-A268-4B9C-AE1B-69BF4D86EAC3}" type="presOf" srcId="{CDBE8771-91EE-44B9-9824-14063509496C}" destId="{EEF2F207-5529-4310-96D9-37E8ACA1AF8F}" srcOrd="0" destOrd="0" presId="urn:microsoft.com/office/officeart/2005/8/layout/radial1"/>
    <dgm:cxn modelId="{690E7A87-9567-462F-86C3-10FE0DE449B1}" type="presOf" srcId="{A01D3AA3-7B8D-4D90-9F82-087AD9B6FE80}" destId="{5B5CC80A-DF04-46F6-BB1B-3275FB6C523F}" srcOrd="1" destOrd="0" presId="urn:microsoft.com/office/officeart/2005/8/layout/radial1"/>
    <dgm:cxn modelId="{D70F73BE-1FF1-4DF8-A2C5-08CDE06EED17}" type="presOf" srcId="{1C53E15D-75B7-4B16-ADE1-5BA1506DBB51}" destId="{499D38D0-B6AB-4379-86B9-C4922F6996E9}" srcOrd="1" destOrd="0" presId="urn:microsoft.com/office/officeart/2005/8/layout/radial1"/>
    <dgm:cxn modelId="{80486EC5-FCF9-4662-8955-E50B95C143DB}" type="presOf" srcId="{CDBE8771-91EE-44B9-9824-14063509496C}" destId="{4DA8E241-24DF-468E-A1CC-1FB29D8C9F33}" srcOrd="1" destOrd="0" presId="urn:microsoft.com/office/officeart/2005/8/layout/radial1"/>
    <dgm:cxn modelId="{F4B40334-41E1-4B50-916D-33D002F894BA}" type="presOf" srcId="{4E1125DD-4E03-4343-AAE6-6AD4B1748AB0}" destId="{8B036F23-2DF2-4DC6-8ADB-53AE43B16BE2}" srcOrd="0" destOrd="0" presId="urn:microsoft.com/office/officeart/2005/8/layout/radial1"/>
    <dgm:cxn modelId="{DCDFD688-E297-439B-BBFD-749306AEDACA}" type="presOf" srcId="{47DA748F-2E2D-4DFD-A010-BF0747F28577}" destId="{0E693313-9945-4E2E-97E9-ED9C1E1F7A5C}" srcOrd="1" destOrd="0" presId="urn:microsoft.com/office/officeart/2005/8/layout/radial1"/>
    <dgm:cxn modelId="{BCEEBEFB-1300-4EEC-ACBA-22DD3B4491B0}" type="presOf" srcId="{1C53E15D-75B7-4B16-ADE1-5BA1506DBB51}" destId="{E51CD07F-3175-4437-B3E7-C339DF03296F}" srcOrd="0" destOrd="0" presId="urn:microsoft.com/office/officeart/2005/8/layout/radial1"/>
    <dgm:cxn modelId="{940B0116-B99D-4096-8CE5-4ABCDCFAB80E}" type="presOf" srcId="{5A7CAA60-01C5-4B4F-9212-8BF8B64F13ED}" destId="{D6E33A72-9B00-4E6C-A606-B6442B999C1B}" srcOrd="1" destOrd="0" presId="urn:microsoft.com/office/officeart/2005/8/layout/radial1"/>
    <dgm:cxn modelId="{984EA7FC-3F68-4C83-A8EE-6B965DCFEB98}" srcId="{62B4423A-07F8-407A-9D07-740F44A3747F}" destId="{3E576D8C-0D6E-467B-8668-C472ECE30DFE}" srcOrd="5" destOrd="0" parTransId="{5A7CAA60-01C5-4B4F-9212-8BF8B64F13ED}" sibTransId="{9E364A2F-BF37-4E47-B230-3B64100CD23B}"/>
    <dgm:cxn modelId="{41058208-6450-4205-8BAD-7841374D79D4}" srcId="{62B4423A-07F8-407A-9D07-740F44A3747F}" destId="{24F11E9B-8ED1-46A2-B92F-CFA5E37CD084}" srcOrd="2" destOrd="0" parTransId="{CDBE8771-91EE-44B9-9824-14063509496C}" sibTransId="{2F0E8ECC-6AFF-4E09-97B4-85EA9D3034DC}"/>
    <dgm:cxn modelId="{08EDB2C9-7668-40F0-84BA-5B204F48CB4C}" type="presOf" srcId="{62B4423A-07F8-407A-9D07-740F44A3747F}" destId="{57AB3EC3-ECF5-45AA-A600-DDC0CD656F65}" srcOrd="0" destOrd="0" presId="urn:microsoft.com/office/officeart/2005/8/layout/radial1"/>
    <dgm:cxn modelId="{475B60B5-CF56-4D7E-866C-F89808D57298}" srcId="{62B4423A-07F8-407A-9D07-740F44A3747F}" destId="{89277493-D9DE-40A2-B4AF-DA5216CA7CC9}" srcOrd="0" destOrd="0" parTransId="{1C53E15D-75B7-4B16-ADE1-5BA1506DBB51}" sibTransId="{3733A929-B3E9-44BA-8194-7850B6564C0C}"/>
    <dgm:cxn modelId="{6587C47E-88D4-4159-9606-81D93A7AC188}" type="presOf" srcId="{47DA748F-2E2D-4DFD-A010-BF0747F28577}" destId="{AB112759-CB9C-4CA4-A0C1-05BA0AFC89F3}" srcOrd="0" destOrd="0" presId="urn:microsoft.com/office/officeart/2005/8/layout/radial1"/>
    <dgm:cxn modelId="{86A9C1A4-6E3A-4F35-BA4E-0832D8572E5C}" type="presOf" srcId="{3E576D8C-0D6E-467B-8668-C472ECE30DFE}" destId="{1E0A1302-B676-4CC1-B80B-D49A34D0A324}" srcOrd="0" destOrd="0" presId="urn:microsoft.com/office/officeart/2005/8/layout/radial1"/>
    <dgm:cxn modelId="{0B8D27CF-2168-435A-89EF-A9DF91824922}" type="presOf" srcId="{5A7CAA60-01C5-4B4F-9212-8BF8B64F13ED}" destId="{C0E9D18F-E9F4-4978-9B65-9B2F41AB4AA2}" srcOrd="0" destOrd="0" presId="urn:microsoft.com/office/officeart/2005/8/layout/radial1"/>
    <dgm:cxn modelId="{AEB2DCA7-B37A-4188-BCB8-A3D9575786B1}" type="presOf" srcId="{24F11E9B-8ED1-46A2-B92F-CFA5E37CD084}" destId="{204A4B73-F3D3-43BE-AB12-DF191484FD0D}" srcOrd="0" destOrd="0" presId="urn:microsoft.com/office/officeart/2005/8/layout/radial1"/>
    <dgm:cxn modelId="{DE124513-98F0-43E9-9C0B-D13D4217EE50}" type="presOf" srcId="{F0FA0388-FA4C-4EC6-8C2B-935C770B2B22}" destId="{F76BF58E-3D5A-4908-8690-1706B7B781CC}" srcOrd="0" destOrd="0" presId="urn:microsoft.com/office/officeart/2005/8/layout/radial1"/>
    <dgm:cxn modelId="{6069D3C6-7D6E-47F9-9D05-7B177B7635A5}" srcId="{62B4423A-07F8-407A-9D07-740F44A3747F}" destId="{8EB62F23-5355-43BE-B7F2-BF3D5626A781}" srcOrd="4" destOrd="0" parTransId="{A01D3AA3-7B8D-4D90-9F82-087AD9B6FE80}" sibTransId="{DB83C769-B11E-4B00-A095-86E15FB27C3F}"/>
    <dgm:cxn modelId="{5B52110B-D220-46D3-AF70-86DCE9446220}" srcId="{62B4423A-07F8-407A-9D07-740F44A3747F}" destId="{4E1125DD-4E03-4343-AAE6-6AD4B1748AB0}" srcOrd="1" destOrd="0" parTransId="{F0FA0388-FA4C-4EC6-8C2B-935C770B2B22}" sibTransId="{C21AD8D7-5580-4319-89C3-104F912CE132}"/>
    <dgm:cxn modelId="{C161DC10-E2E2-496E-AC53-A4664296FF02}" type="presOf" srcId="{8EB62F23-5355-43BE-B7F2-BF3D5626A781}" destId="{8B002646-E27B-4D1B-BA1B-A007FF276557}" srcOrd="0" destOrd="0" presId="urn:microsoft.com/office/officeart/2005/8/layout/radial1"/>
    <dgm:cxn modelId="{3145C448-46CB-4F76-8365-26F7A383E8F9}" type="presOf" srcId="{54B5E3F1-07AE-4144-89C5-25A334A35CE4}" destId="{6A43123E-A8D3-4EC0-BEEF-C35E50610CC8}" srcOrd="0" destOrd="0" presId="urn:microsoft.com/office/officeart/2005/8/layout/radial1"/>
    <dgm:cxn modelId="{79667039-ED02-4684-AD83-9227F77F94C7}" type="presParOf" srcId="{6A43123E-A8D3-4EC0-BEEF-C35E50610CC8}" destId="{57AB3EC3-ECF5-45AA-A600-DDC0CD656F65}" srcOrd="0" destOrd="0" presId="urn:microsoft.com/office/officeart/2005/8/layout/radial1"/>
    <dgm:cxn modelId="{3470789D-6DC5-403E-B8B5-706B3837F336}" type="presParOf" srcId="{6A43123E-A8D3-4EC0-BEEF-C35E50610CC8}" destId="{E51CD07F-3175-4437-B3E7-C339DF03296F}" srcOrd="1" destOrd="0" presId="urn:microsoft.com/office/officeart/2005/8/layout/radial1"/>
    <dgm:cxn modelId="{638C8521-4B68-4A20-B5EE-59CDDD973C66}" type="presParOf" srcId="{E51CD07F-3175-4437-B3E7-C339DF03296F}" destId="{499D38D0-B6AB-4379-86B9-C4922F6996E9}" srcOrd="0" destOrd="0" presId="urn:microsoft.com/office/officeart/2005/8/layout/radial1"/>
    <dgm:cxn modelId="{DF951AB3-D8A8-49DC-BD88-A74BCE5FAB27}" type="presParOf" srcId="{6A43123E-A8D3-4EC0-BEEF-C35E50610CC8}" destId="{5ABDF44B-1258-4DD2-A2A2-CC01300C3B0F}" srcOrd="2" destOrd="0" presId="urn:microsoft.com/office/officeart/2005/8/layout/radial1"/>
    <dgm:cxn modelId="{6A17A0D6-8083-45DC-95F7-3EDFC643A89E}" type="presParOf" srcId="{6A43123E-A8D3-4EC0-BEEF-C35E50610CC8}" destId="{F76BF58E-3D5A-4908-8690-1706B7B781CC}" srcOrd="3" destOrd="0" presId="urn:microsoft.com/office/officeart/2005/8/layout/radial1"/>
    <dgm:cxn modelId="{60976E5C-A5A1-4200-A19C-613717D1BA48}" type="presParOf" srcId="{F76BF58E-3D5A-4908-8690-1706B7B781CC}" destId="{0E5B7A56-3130-4CF4-A8C7-6138C1548EF1}" srcOrd="0" destOrd="0" presId="urn:microsoft.com/office/officeart/2005/8/layout/radial1"/>
    <dgm:cxn modelId="{FBAB4A04-FEA9-4880-8B1A-DB48FE3490A7}" type="presParOf" srcId="{6A43123E-A8D3-4EC0-BEEF-C35E50610CC8}" destId="{8B036F23-2DF2-4DC6-8ADB-53AE43B16BE2}" srcOrd="4" destOrd="0" presId="urn:microsoft.com/office/officeart/2005/8/layout/radial1"/>
    <dgm:cxn modelId="{A22F98D4-C70F-4796-BE43-A047065AC4D7}" type="presParOf" srcId="{6A43123E-A8D3-4EC0-BEEF-C35E50610CC8}" destId="{EEF2F207-5529-4310-96D9-37E8ACA1AF8F}" srcOrd="5" destOrd="0" presId="urn:microsoft.com/office/officeart/2005/8/layout/radial1"/>
    <dgm:cxn modelId="{8CAECD62-EB69-4E52-94AE-F81964E34923}" type="presParOf" srcId="{EEF2F207-5529-4310-96D9-37E8ACA1AF8F}" destId="{4DA8E241-24DF-468E-A1CC-1FB29D8C9F33}" srcOrd="0" destOrd="0" presId="urn:microsoft.com/office/officeart/2005/8/layout/radial1"/>
    <dgm:cxn modelId="{84475FA5-77DF-4AD8-B746-E710AC2C9C88}" type="presParOf" srcId="{6A43123E-A8D3-4EC0-BEEF-C35E50610CC8}" destId="{204A4B73-F3D3-43BE-AB12-DF191484FD0D}" srcOrd="6" destOrd="0" presId="urn:microsoft.com/office/officeart/2005/8/layout/radial1"/>
    <dgm:cxn modelId="{A6563D5D-11FF-4939-ACEE-B23D364A2F18}" type="presParOf" srcId="{6A43123E-A8D3-4EC0-BEEF-C35E50610CC8}" destId="{AB112759-CB9C-4CA4-A0C1-05BA0AFC89F3}" srcOrd="7" destOrd="0" presId="urn:microsoft.com/office/officeart/2005/8/layout/radial1"/>
    <dgm:cxn modelId="{406A7E58-92A6-4DD5-8880-405D8C8DC677}" type="presParOf" srcId="{AB112759-CB9C-4CA4-A0C1-05BA0AFC89F3}" destId="{0E693313-9945-4E2E-97E9-ED9C1E1F7A5C}" srcOrd="0" destOrd="0" presId="urn:microsoft.com/office/officeart/2005/8/layout/radial1"/>
    <dgm:cxn modelId="{029F486D-294D-429E-AC0C-5D6E011ACE74}" type="presParOf" srcId="{6A43123E-A8D3-4EC0-BEEF-C35E50610CC8}" destId="{41E5E7B3-D18C-4FBC-AD1D-D4D491EE4801}" srcOrd="8" destOrd="0" presId="urn:microsoft.com/office/officeart/2005/8/layout/radial1"/>
    <dgm:cxn modelId="{7CAB6372-2472-4325-8494-4E3F13CEE962}" type="presParOf" srcId="{6A43123E-A8D3-4EC0-BEEF-C35E50610CC8}" destId="{E52F52DF-B361-47A0-9595-2BBD8809D926}" srcOrd="9" destOrd="0" presId="urn:microsoft.com/office/officeart/2005/8/layout/radial1"/>
    <dgm:cxn modelId="{9CB436AE-41C0-4E14-9001-5AD3415DD48F}" type="presParOf" srcId="{E52F52DF-B361-47A0-9595-2BBD8809D926}" destId="{5B5CC80A-DF04-46F6-BB1B-3275FB6C523F}" srcOrd="0" destOrd="0" presId="urn:microsoft.com/office/officeart/2005/8/layout/radial1"/>
    <dgm:cxn modelId="{DEFE3178-926D-44FA-AA4B-09F4BAFF1217}" type="presParOf" srcId="{6A43123E-A8D3-4EC0-BEEF-C35E50610CC8}" destId="{8B002646-E27B-4D1B-BA1B-A007FF276557}" srcOrd="10" destOrd="0" presId="urn:microsoft.com/office/officeart/2005/8/layout/radial1"/>
    <dgm:cxn modelId="{390821EF-8C26-47F5-8E52-8DA1CBF959CC}" type="presParOf" srcId="{6A43123E-A8D3-4EC0-BEEF-C35E50610CC8}" destId="{C0E9D18F-E9F4-4978-9B65-9B2F41AB4AA2}" srcOrd="11" destOrd="0" presId="urn:microsoft.com/office/officeart/2005/8/layout/radial1"/>
    <dgm:cxn modelId="{DBAC6E67-C1FD-43A7-8129-CDD66895D78D}" type="presParOf" srcId="{C0E9D18F-E9F4-4978-9B65-9B2F41AB4AA2}" destId="{D6E33A72-9B00-4E6C-A606-B6442B999C1B}" srcOrd="0" destOrd="0" presId="urn:microsoft.com/office/officeart/2005/8/layout/radial1"/>
    <dgm:cxn modelId="{77D5740B-62A6-48B9-B2F4-892D10DD2635}" type="presParOf" srcId="{6A43123E-A8D3-4EC0-BEEF-C35E50610CC8}" destId="{1E0A1302-B676-4CC1-B80B-D49A34D0A324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3F6F-770B-4AF2-9764-A741F13353D4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82F720-5E42-415B-B40E-5DA30D0AA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F67E-E0F9-4C49-810C-179064298E20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BEC1-CB7D-4BE5-899D-6035A3B20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30C2-4C85-41CD-87DB-245501010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BE5E-20E4-4D2E-8076-F7DAB10AA7F0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49EC-F812-4CC3-8FB7-86F7F607F11A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DCE52-61D8-430F-B6CB-CEA276FE0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A1C7-9EBA-42AC-B7CC-674FF744E361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C26B4B3-FE36-41D4-89DD-9E8005D55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1AC9-21A1-4C19-8169-B7DA9EDD7293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75514-5B4A-4707-B950-7724AB37D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A756-3B59-410E-9D97-0D7418AF9C63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C5E7276-DC4A-420E-BC51-1B2A53B3A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B52C-1843-44A1-B66F-B327CA8E53BE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3EEB-D285-4801-9F32-D5F777488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2AF1-0545-4022-8F0C-038E30F5E804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C295D8-0681-453B-9D31-27E16A8A0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AE0CB5D-99FD-484D-A147-4D2E5A664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2541-0334-4190-A70A-01EB4BE11784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C00CE-7955-4E01-B1C1-FCF6A30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71E0-D58D-4060-99B1-E78294A7C00A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DD5176C-AED9-477B-A611-851E12C39FF1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6BDA4E-8FBD-4A36-81E9-7352237D3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241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Представляют УЧИТЕЛЯ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моу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«СОШ №7»: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СТЕПАНОВА ПОЛИНА ВАСИЛЬЕВНА,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САВИНОВА ГАЛИНА АЛЕКСЕЕВНА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Г. Мирный - 2010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42938" y="428625"/>
            <a:ext cx="7772400" cy="2286000"/>
          </a:xfrm>
        </p:spPr>
        <p:txBody>
          <a:bodyPr/>
          <a:lstStyle/>
          <a:p>
            <a:r>
              <a:rPr lang="ru-RU" sz="4000" b="1" smtClean="0">
                <a:latin typeface="Monotype Corsiva" pitchFamily="66" charset="0"/>
              </a:rPr>
              <a:t/>
            </a:r>
            <a:br>
              <a:rPr lang="ru-RU" sz="4000" b="1" smtClean="0">
                <a:latin typeface="Monotype Corsiva" pitchFamily="66" charset="0"/>
              </a:rPr>
            </a:br>
            <a:r>
              <a:rPr lang="ru-RU" sz="4000" b="1" smtClean="0">
                <a:latin typeface="Monotype Corsiva" pitchFamily="66" charset="0"/>
              </a:rPr>
              <a:t>«Формирование новых типов коммуникаций участников образовательного процесса».</a:t>
            </a:r>
            <a:br>
              <a:rPr lang="ru-RU" sz="4000" b="1" smtClean="0">
                <a:latin typeface="Monotype Corsiva" pitchFamily="66" charset="0"/>
              </a:rPr>
            </a:br>
            <a:endParaRPr lang="ru-RU" sz="4000" b="1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Анкета для учащихся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Хотели бы Вы представить свой проект в аудитории своего класса?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2. Хотели бы Вы представить свой проект в аудитории другого класса?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3. Хотели бы Вы представить свой проект в аудитории родителей?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4. Важна ли для тебя оценка родителей твоей деятельности?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5. Хотели бы Вы написать совместный семейный проект с родителями?</a:t>
            </a:r>
          </a:p>
          <a:p>
            <a:pPr>
              <a:buFont typeface="Wingdings 2" pitchFamily="18" charset="2"/>
              <a:buNone/>
            </a:pPr>
            <a:endParaRPr lang="ru-RU" sz="29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Результаты анкетирования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2355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presentationml/2006/ole">
            <p:oleObj spid="_x0000_s23554" r:id="rId3" imgW="8510754" imgH="457239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Анкета для родительской общественности: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1. Будете ли Вы посещать лектории, которые будут проводить учащиеся школы?</a:t>
            </a:r>
          </a:p>
          <a:p>
            <a:pPr>
              <a:buFont typeface="Wingdings 2" pitchFamily="18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2. Какая тематика Вас интересует:</a:t>
            </a:r>
          </a:p>
          <a:p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Здоровый образ жизни;</a:t>
            </a:r>
          </a:p>
          <a:p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Патриотическое направление;</a:t>
            </a:r>
          </a:p>
          <a:p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Народная педагогика;</a:t>
            </a:r>
          </a:p>
          <a:p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Я – гражданин;</a:t>
            </a:r>
          </a:p>
          <a:p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Экология;</a:t>
            </a:r>
          </a:p>
          <a:p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Правоведение;</a:t>
            </a:r>
          </a:p>
          <a:p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Музейное направление;</a:t>
            </a:r>
          </a:p>
          <a:p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Свой вариант ответа.</a:t>
            </a:r>
          </a:p>
          <a:p>
            <a:pPr>
              <a:buFont typeface="Wingdings 2" pitchFamily="18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3. Хотели бы Вы, чтобы Ваш ребенок выступил с проектом перед родительской общественностью?</a:t>
            </a:r>
          </a:p>
          <a:p>
            <a:pPr>
              <a:buFont typeface="Wingdings 2" pitchFamily="18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4. Хотели Вы написать совместный семейный проект со своим ребенком?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Анкеты родителей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560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6275" y="1643063"/>
            <a:ext cx="7183438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Анкеты родителей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1063" y="1570038"/>
            <a:ext cx="7004050" cy="4716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Результаты анкетирования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27650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presentationml/2006/ole">
            <p:oleObj spid="_x0000_s27650" r:id="rId3" imgW="8510754" imgH="457239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Тематика лекториев для родителей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2867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presentationml/2006/ole">
            <p:oleObj spid="_x0000_s28674" r:id="rId3" imgW="8510754" imgH="457239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«Банк проектов»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«Здоровый образ жизни – будущее нации»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«Роль социума в формировании вредных привычек у подростков»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«Восстановленное молоко – получение, питание, лечение»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«Экзамен – фактор стресса»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«Спортивные традиции школы»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«Банк проектов»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«Народная педагогика»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«Воспитательная роль игр детей народа Саха»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«Роль отца в воспитании детей народа Саха»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«Мудрые заповеди народной педагогики»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«Банк проектов»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«Я – гражданин»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«Честь и слава России» (о гимне России)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«Символы самостоятельности и ответственности»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«История герба Республики Саха (Якутия)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«Этот день мы приближали, как могли»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«Катюша - красивое имя, наводящее страх»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«Создание и развитие военно-морского флота»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287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Цель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: широкое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вовлечение родителей в содержание образовательной деятельности школы.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571625"/>
            <a:ext cx="8504238" cy="45720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Задачи: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анкетирования родительской общественности и определение приоритетных направлений для лекций-презентаций учащихся.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лекций-презентаций по проектным работам учащихся на родительских собраниях, лекториях.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совместных детско-родительских проектов и представление  их на школьных НПК.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Представление работ учащихся в социуме (предприятия, общественные организации).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287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Морозова Дарья и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Досмамбетов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Адилет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7 класс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714500"/>
            <a:ext cx="4000500" cy="3071813"/>
          </a:xfr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1677988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«Банк проектов»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«Экология»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«Экологическое воспитание в семье»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«Экологические проблемы города Мирного»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«Проблемы свалок и мусора в городе Мирном»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«Банк проектов»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«Правоведение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«Декларация прав ребенка»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«Права и обязанности подростков»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«Россия - правовое государство»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«Банк проектов»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«Музей – грандиозная памятная книга человечества»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«Учителя – выпускники нашей школы»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«Наши знаменитые выпускники»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«Школа №7 и ее традиции» (для родителей будущих первоклассников)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Родительский лекторий в 10Б классе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6866" name="Picture 2" descr="C:\Documents and Settings\Администратор\Рабочий стол\фоточки\DSCN25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27175"/>
            <a:ext cx="6459538" cy="4843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Родительский лекторий в 10Б классе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7890" name="Picture 2" descr="C:\Documents and Settings\Администратор\Рабочий стол\фоточки\DSCN25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27175"/>
            <a:ext cx="6459538" cy="4843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Родительский лекторий в 7Б классе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8914" name="Picture 2" descr="C:\Documents and Settings\Администратор\Рабочий стол\фоточки\DSCN25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27175"/>
            <a:ext cx="6459538" cy="4843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Родительский лекторий в 5А классе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9938" name="Picture 2" descr="C:\Documents and Settings\Администратор\Рабочий стол\фоточки\DSCN25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27175"/>
            <a:ext cx="6459538" cy="4843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Оценочные листы  для родителей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Ораторское мастерство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Владение материалом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Пожелания, рекомендации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(оцениваются по 5-ти бальной системе)</a:t>
            </a: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Оценочные листы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527175"/>
            <a:ext cx="4471987" cy="4792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4144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Ключевые компетенции: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Умение организовывать свою 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определять ее цели, задачи, выбирать средства реализации целей и применять их на практике, взаимодействовать с другими людьми в достижении общих целей, оценивать достигнутые результаты.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Умение объяснять явления действительности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социальной, природной, культурной, технической среды, т.е. выделять их существенные признаки, систематизировать и обобщать, устанавливать причинно-следственные связи, оценивать их значимость.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Оценочные листы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527175"/>
            <a:ext cx="4333875" cy="4795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Рекомендации, пожелания родител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ей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4034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Продолжить работу лектория.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Очень интересно, спасибо за таких ребят!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Привлекать больше учащихся.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Молодцы! Желаю дальнейших успехов.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Подача материала торопливая, смысл теряется.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Быть более уверенными, меньше волнений.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Все хорошо!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Проекты необходимо представлять родителям!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Поработать над подачей материала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Сегодня была горда за своего ребенка. Спасибо!  </a:t>
            </a: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Рефлексия  юных  лекторов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8738" y="1500188"/>
            <a:ext cx="6800850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Рефлексия  юных  лекторов</a:t>
            </a:r>
            <a:endParaRPr lang="ru-RU" sz="40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500188"/>
            <a:ext cx="8134350" cy="49022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Рефлексия юных  лекторов</a:t>
            </a:r>
            <a:endParaRPr lang="ru-RU" sz="4000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455738"/>
            <a:ext cx="6026150" cy="49022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57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Представление проекта-панорамы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«Этот день мы приближали, как могли»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8130" name="Содержимое 3" descr="C:\Documents and Settings\История\Local Settings\Temporary Internet Files\Content.Word\DSCN2400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714500"/>
            <a:ext cx="3714750" cy="2643188"/>
          </a:xfrm>
        </p:spPr>
      </p:pic>
      <p:pic>
        <p:nvPicPr>
          <p:cNvPr id="48131" name="Рисунок 4" descr="C:\Documents and Settings\История\Local Settings\Temporary Internet Files\Content.Word\DSCN2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714500"/>
            <a:ext cx="36433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0" y="0"/>
            <a:ext cx="954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133" name="Прямоугольник 7"/>
          <p:cNvSpPr>
            <a:spLocks noChangeArrowheads="1"/>
          </p:cNvSpPr>
          <p:nvPr/>
        </p:nvSpPr>
        <p:spPr bwMode="auto">
          <a:xfrm>
            <a:off x="1214438" y="4602163"/>
            <a:ext cx="657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Крылова Елена, Яночкина Анастасия, Досмамбетов Адилет,</a:t>
            </a:r>
            <a:endParaRPr lang="ru-RU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Краснов Кирилл, Самоловов Дмитрий.</a:t>
            </a:r>
            <a:endParaRPr lang="ru-RU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2001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Ключевые компетенции: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Умение ориентироваться в мире социальных, нравственных ценностей</a:t>
            </a:r>
            <a:r>
              <a:rPr lang="ru-RU" b="1" dirty="0" smtClean="0"/>
              <a:t> </a:t>
            </a:r>
            <a:r>
              <a:rPr lang="ru-RU" sz="2800" b="1" dirty="0" smtClean="0"/>
              <a:t>–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формулировать и обосновывать собственную позицию.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Умение  решать проблемы, связанные с выполнением человеком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определенной социальной роли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/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анализировать конкретные жизненные ситуации и выбирать способы поведения, адекватные этим ситуациям, формировать навыки решения проблем, принятия решений, поиска, анализа, обработки информации, коммуникативные навыки, навыки сотрудничества.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Подготовка учащихся к профессиональному выбору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умение их ориентироваться в мире профессий, в собственных интересах и возможностях.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Проектная деятельность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Для школьника проектная деятельность мотивирована стремлением к самостоятельности.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Для педагога проектная деятельность является средством решения педагогических задач, формирования ключевых компетенций учащихся.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Проектная деятельность демократична, т.к. в процессе работы над проектом осуществляется переход от субъектно-объектных отношений к субъктно-субъектным.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Представление проектной работы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Итоговые проекты по предметным курсам (классная аудитория, школа)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Научно-практическую конференция «Шаг в будущее» и «Шаг в будущее. Юниор» (школа, город, район, республика, Россия)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Конкурсы (город, район, республика)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Социально-значимые проекты (город, район)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Лектории для родителей и социума.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57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Вовлечение родителей в образовательное пространство школы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Общественные смотры знаний по учебным предметам.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Общественные наблюдатели при проведении ЕГЭ.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Спортивные праздники.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Профориентационная работа.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Культурно-массовые мероприятия.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«Честь школы – твоя честь!»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Проектная деятельность.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Направления работы школьного музея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61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Общественно-научное партнерство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469</TotalTime>
  <Words>688</Words>
  <Application>Microsoft Office PowerPoint</Application>
  <PresentationFormat>Экран (4:3)</PresentationFormat>
  <Paragraphs>131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55" baseType="lpstr">
      <vt:lpstr>Georgia</vt:lpstr>
      <vt:lpstr>Arial</vt:lpstr>
      <vt:lpstr>Wingdings 2</vt:lpstr>
      <vt:lpstr>Wingdings</vt:lpstr>
      <vt:lpstr>Calibri</vt:lpstr>
      <vt:lpstr>Monotype Corsiva</vt:lpstr>
      <vt:lpstr>Times New Roman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Диаграмма Microsoft Excel</vt:lpstr>
      <vt:lpstr> «Формирование новых типов коммуникаций участников образовательного процесса». </vt:lpstr>
      <vt:lpstr>Цель: широкое вовлечение родителей в содержание образовательной деятельности школы.</vt:lpstr>
      <vt:lpstr>Ключевые компетенции: </vt:lpstr>
      <vt:lpstr>Ключевые компетенции: </vt:lpstr>
      <vt:lpstr>Проектная деятельность</vt:lpstr>
      <vt:lpstr>Представление проектной работы</vt:lpstr>
      <vt:lpstr>Вовлечение родителей в образовательное пространство школы</vt:lpstr>
      <vt:lpstr>Направления работы школьного музея</vt:lpstr>
      <vt:lpstr>Общественно-научное партнерство</vt:lpstr>
      <vt:lpstr>Анкета для учащихся</vt:lpstr>
      <vt:lpstr>Результаты анкетирования</vt:lpstr>
      <vt:lpstr>Анкета для родительской общественности:</vt:lpstr>
      <vt:lpstr>Анкеты родителей</vt:lpstr>
      <vt:lpstr>Анкеты родителей</vt:lpstr>
      <vt:lpstr>Результаты анкетирования</vt:lpstr>
      <vt:lpstr>Тематика лекториев для родителей</vt:lpstr>
      <vt:lpstr>«Банк проектов»</vt:lpstr>
      <vt:lpstr>«Банк проектов»</vt:lpstr>
      <vt:lpstr>«Банк проектов»</vt:lpstr>
      <vt:lpstr>Морозова Дарья и Досмамбетов Адилет,  7 класс</vt:lpstr>
      <vt:lpstr>«Банк проектов»</vt:lpstr>
      <vt:lpstr>«Банк проектов»</vt:lpstr>
      <vt:lpstr>«Банк проектов»</vt:lpstr>
      <vt:lpstr>Родительский лекторий в 10Б классе</vt:lpstr>
      <vt:lpstr>Родительский лекторий в 10Б классе</vt:lpstr>
      <vt:lpstr>Родительский лекторий в 7Б классе</vt:lpstr>
      <vt:lpstr>Родительский лекторий в 5А классе</vt:lpstr>
      <vt:lpstr>Оценочные листы  для родителей</vt:lpstr>
      <vt:lpstr>Оценочные листы</vt:lpstr>
      <vt:lpstr>Оценочные листы</vt:lpstr>
      <vt:lpstr>Рекомендации, пожелания родителей</vt:lpstr>
      <vt:lpstr>Рефлексия  юных  лекторов</vt:lpstr>
      <vt:lpstr>Рефлексия  юных  лекторов</vt:lpstr>
      <vt:lpstr>Рефлексия юных  лекторов</vt:lpstr>
      <vt:lpstr>Представление проекта-панорамы  «Этот день мы приближали, как могли»</vt:lpstr>
    </vt:vector>
  </TitlesOfParts>
  <Company>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ПЕДМПСТЕРСКАЯ «Формирование новых типов коммуникаций участников образовательного процесса». </dc:title>
  <dc:creator>1345</dc:creator>
  <cp:lastModifiedBy>USER</cp:lastModifiedBy>
  <cp:revision>53</cp:revision>
  <dcterms:created xsi:type="dcterms:W3CDTF">2010-04-13T04:38:25Z</dcterms:created>
  <dcterms:modified xsi:type="dcterms:W3CDTF">2011-07-02T19:01:20Z</dcterms:modified>
</cp:coreProperties>
</file>