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C4DC95-F0D2-4861-9776-241110142CFB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E92743-3E4C-40AD-8234-40CE62388A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Русский пряник</a:t>
            </a:r>
            <a:endParaRPr lang="ru-RU" sz="6600" dirty="0"/>
          </a:p>
        </p:txBody>
      </p:sp>
      <p:pic>
        <p:nvPicPr>
          <p:cNvPr id="10" name="Содержимое 9" descr="123пряник с самоваро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412776"/>
            <a:ext cx="6912768" cy="5055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Пряники всегда были любимым лакомством. Их пекли в виде птичек, зверюшек, ангелочков.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прнич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9551" y="1772816"/>
            <a:ext cx="4032449" cy="4608512"/>
          </a:xfrm>
        </p:spPr>
      </p:pic>
      <p:pic>
        <p:nvPicPr>
          <p:cNvPr id="8" name="Содержимое 7" descr="96152699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4008" y="1772816"/>
            <a:ext cx="4248472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каждой губернии был свой пряник.</a:t>
            </a:r>
            <a:endParaRPr lang="ru-RU" dirty="0"/>
          </a:p>
        </p:txBody>
      </p:sp>
      <p:pic>
        <p:nvPicPr>
          <p:cNvPr id="5" name="Содержимое 4" descr="baeca8ec20b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512" y="1862296"/>
            <a:ext cx="4464496" cy="4103395"/>
          </a:xfrm>
        </p:spPr>
      </p:pic>
      <p:pic>
        <p:nvPicPr>
          <p:cNvPr id="6" name="Содержимое 5" descr="0011пряник фот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8024" y="1844824"/>
            <a:ext cx="4083331" cy="40473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дос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26269"/>
            <a:ext cx="6840760" cy="49270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для пряников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Для росписи пряников используют линии, кружочки, точки, завитки. Особого правила нет. Народные умельцы работают «от сердца».</a:t>
            </a:r>
            <a:endParaRPr lang="ru-RU" sz="2800" dirty="0"/>
          </a:p>
        </p:txBody>
      </p:sp>
      <p:pic>
        <p:nvPicPr>
          <p:cNvPr id="5" name="Содержимое 4" descr="cd70de91207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520" y="1988840"/>
            <a:ext cx="4402832" cy="3938354"/>
          </a:xfrm>
        </p:spPr>
      </p:pic>
      <p:pic>
        <p:nvPicPr>
          <p:cNvPr id="6" name="Содержимое 5" descr="sdelvross-gorich6-58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60032" y="1988840"/>
            <a:ext cx="3960439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Украшения пряников</a:t>
            </a:r>
            <a:endParaRPr lang="ru-RU" dirty="0"/>
          </a:p>
        </p:txBody>
      </p:sp>
      <p:pic>
        <p:nvPicPr>
          <p:cNvPr id="5" name="Содержимое 4" descr="a99пряни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007" y="1772816"/>
            <a:ext cx="4248985" cy="4464496"/>
          </a:xfrm>
        </p:spPr>
      </p:pic>
      <p:pic>
        <p:nvPicPr>
          <p:cNvPr id="6" name="Содержимое 5" descr="a45114246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0635" y="1772816"/>
            <a:ext cx="4179837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53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Русский пряник</vt:lpstr>
      <vt:lpstr>Пряники всегда были любимым лакомством. Их пекли в виде птичек, зверюшек, ангелочков.</vt:lpstr>
      <vt:lpstr>В каждой губернии был свой пряник.</vt:lpstr>
      <vt:lpstr>Форма для пряников</vt:lpstr>
      <vt:lpstr>Для росписи пряников используют линии, кружочки, точки, завитки. Особого правила нет. Народные умельцы работают «от сердца».</vt:lpstr>
      <vt:lpstr>Украшения пряников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2004-01-01T02:04:44Z</dcterms:created>
  <dcterms:modified xsi:type="dcterms:W3CDTF">2004-01-01T03:41:25Z</dcterms:modified>
</cp:coreProperties>
</file>