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4C"/>
    <a:srgbClr val="990000"/>
    <a:srgbClr val="554EE4"/>
    <a:srgbClr val="335422"/>
    <a:srgbClr val="F6A4CD"/>
    <a:srgbClr val="FACEE4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65D0D-3440-4D25-90D2-B63780B2E104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14178-CF32-4E51-9159-2A3D4AE60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2159-3036-4B03-B77A-DAD5F98A4DE3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BEF9-683A-434D-AE9C-070FA3BD7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DCB5-0932-4257-B209-A219CF65D0A7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1E31-078F-4330-ADB8-9F470F485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981AE-4C90-4323-82A7-7F0F3DEC3E76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20DE-D8CA-4508-9599-7C7E013C2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3CBB-7D0E-49F7-80CF-376A4D9EB0AD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1F4B5-EAAF-44A8-AC27-4D491E26B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C1DC-43D3-48DA-90C0-6B7D27BBDBCE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2C97-F79D-45CF-8BDF-DEDBDA9C0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096D-5AB1-4CFF-85D0-B2C5D4198016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7B80-2090-4F2E-A97C-0873F9AC4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011-21BA-47EA-AB9A-6D599597CC4B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F5BF-A7F9-43B4-A6D6-7BCB1AA31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1ACA-26E1-4C93-80F5-284EBAFDBA16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FF2D-5705-45A2-A905-EB6959A7A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FC07-3FB0-4FEC-B546-134B82201DC8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FCC13-ABAF-44E5-AFA6-F365908DB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0FDB-6BD8-4C02-8E8D-EF0CBEADAC75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EDD5-C824-4F29-A37F-CB9E4F075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1643D8-F397-4C08-94C8-AC6D43535AA1}" type="datetimeFigureOut">
              <a:rPr lang="ru-RU"/>
              <a:pPr>
                <a:defRPr/>
              </a:pPr>
              <a:t>25.03.2011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1BC758-4F61-4759-8849-AD847DA9B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28625" y="714375"/>
            <a:ext cx="8286750" cy="57864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</a:t>
            </a:r>
            <a:r>
              <a:rPr lang="ru-RU" sz="3600" smtClean="0">
                <a:solidFill>
                  <a:schemeClr val="bg2"/>
                </a:solidFill>
              </a:rPr>
              <a:t>Презентация к уроку  математики.</a:t>
            </a:r>
          </a:p>
          <a:p>
            <a:pPr>
              <a:buFont typeface="Arial" charset="0"/>
              <a:buNone/>
            </a:pPr>
            <a:r>
              <a:rPr lang="ru-RU" sz="3600" smtClean="0">
                <a:solidFill>
                  <a:schemeClr val="bg2"/>
                </a:solidFill>
              </a:rPr>
              <a:t>  Тема урока: «Сумма чисел».( 1 класс)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2"/>
                </a:solidFill>
              </a:rPr>
              <a:t>                                                                                                                                                                        Учитель начальных классов                                          МОУ «Гимназия №4» г. Астрахани     Тришкина Наталья Александровна.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/>
          <a:srcRect l="1537" t="8696" r="6265" b="4349"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5643563"/>
          <a:ext cx="1400175" cy="485775"/>
        </p:xfrm>
        <a:graphic>
          <a:graphicData uri="http://schemas.openxmlformats.org/presentationml/2006/ole">
            <p:oleObj spid="_x0000_s1027" name="Пакет" r:id="rId4" imgW="140004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работа мама\картинки\анимационные картинки\Б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2328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D:\работа мама\картинки\анимационные картинки\Б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357438"/>
            <a:ext cx="2328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D:\работа мама\картинки\анимационные картинки\Б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4429125"/>
            <a:ext cx="23574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:\работа мама\картинки\анимационные картинки\Б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2357438"/>
            <a:ext cx="2328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D:\работа мама\картинки\анимационные картинки\Б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928688"/>
            <a:ext cx="1035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:\работа мама\картинки\анимационные картинки\Б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37348">
            <a:off x="817563" y="4116388"/>
            <a:ext cx="230663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D:\работа мама\картинки\анимационные картинки\Б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36572">
            <a:off x="3541713" y="55563"/>
            <a:ext cx="2373312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D:\работа мама\картинки\анимационные картинки\Б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680102">
            <a:off x="906463" y="2722563"/>
            <a:ext cx="10255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chemeClr val="bg2"/>
                </a:solidFill>
              </a:rPr>
              <a:t>В презентации использованы материалы сайтов: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2"/>
                </a:solidFill>
              </a:rPr>
              <a:t>   </a:t>
            </a:r>
            <a:r>
              <a:rPr lang="en-GB" smtClean="0">
                <a:solidFill>
                  <a:schemeClr val="bg2"/>
                </a:solidFill>
              </a:rPr>
              <a:t>  www.</a:t>
            </a:r>
            <a:r>
              <a:rPr lang="ru-RU" smtClean="0">
                <a:solidFill>
                  <a:schemeClr val="bg2"/>
                </a:solidFill>
              </a:rPr>
              <a:t> </a:t>
            </a:r>
            <a:r>
              <a:rPr lang="en-GB" smtClean="0">
                <a:solidFill>
                  <a:schemeClr val="bg2"/>
                </a:solidFill>
              </a:rPr>
              <a:t>v</a:t>
            </a:r>
            <a:r>
              <a:rPr lang="ru-RU" smtClean="0">
                <a:solidFill>
                  <a:schemeClr val="bg2"/>
                </a:solidFill>
              </a:rPr>
              <a:t>iki. </a:t>
            </a:r>
            <a:r>
              <a:rPr lang="en-GB" smtClean="0">
                <a:solidFill>
                  <a:schemeClr val="bg2"/>
                </a:solidFill>
              </a:rPr>
              <a:t>r</a:t>
            </a:r>
            <a:r>
              <a:rPr lang="ru-RU" smtClean="0">
                <a:solidFill>
                  <a:schemeClr val="bg2"/>
                </a:solidFill>
              </a:rPr>
              <a:t>df.</a:t>
            </a:r>
            <a:r>
              <a:rPr lang="en-GB" smtClean="0">
                <a:solidFill>
                  <a:schemeClr val="bg2"/>
                </a:solidFill>
              </a:rPr>
              <a:t> </a:t>
            </a:r>
            <a:r>
              <a:rPr lang="ru-RU" smtClean="0">
                <a:solidFill>
                  <a:schemeClr val="bg2"/>
                </a:solidFill>
              </a:rPr>
              <a:t>ru, </a:t>
            </a:r>
            <a:r>
              <a:rPr lang="en-GB" smtClean="0">
                <a:solidFill>
                  <a:schemeClr val="bg2"/>
                </a:solidFill>
              </a:rPr>
              <a:t>images.yandex.ru </a:t>
            </a:r>
          </a:p>
          <a:p>
            <a:pPr>
              <a:buFont typeface="Arial" charset="0"/>
              <a:buNone/>
            </a:pPr>
            <a:r>
              <a:rPr lang="en-GB" smtClean="0">
                <a:solidFill>
                  <a:schemeClr val="bg2"/>
                </a:solidFill>
              </a:rPr>
              <a:t>     www.babochkiz.narod.ru/ </a:t>
            </a:r>
            <a:endParaRPr lang="ru-RU" smtClean="0">
              <a:solidFill>
                <a:schemeClr val="bg2"/>
              </a:solidFill>
            </a:endParaRP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2"/>
                </a:solidFill>
              </a:rPr>
              <a:t>     </a:t>
            </a:r>
            <a:r>
              <a:rPr lang="en-GB" smtClean="0">
                <a:solidFill>
                  <a:schemeClr val="bg2"/>
                </a:solidFill>
              </a:rPr>
              <a:t>www.zooclub.ru/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>
            <a:spLocks noGrp="1"/>
          </p:cNvSpPr>
          <p:nvPr>
            <p:ph type="ctrTitle"/>
          </p:nvPr>
        </p:nvSpPr>
        <p:spPr>
          <a:xfrm>
            <a:off x="214313" y="2130425"/>
            <a:ext cx="8715375" cy="17272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8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2900" b="1" dirty="0" smtClean="0">
                <a:solidFill>
                  <a:srgbClr val="00194C"/>
                </a:solidFill>
              </a:rPr>
              <a:t>5&gt;2  2&lt;5 </a:t>
            </a:r>
            <a:r>
              <a:rPr lang="ru-RU" sz="12900" b="1" dirty="0" smtClean="0">
                <a:solidFill>
                  <a:srgbClr val="00194C"/>
                </a:solidFill>
              </a:rPr>
              <a:t> </a:t>
            </a:r>
            <a:r>
              <a:rPr lang="en-GB" sz="12900" b="1" dirty="0" smtClean="0">
                <a:solidFill>
                  <a:srgbClr val="00194C"/>
                </a:solidFill>
              </a:rPr>
              <a:t>5+2</a:t>
            </a:r>
            <a:endParaRPr lang="ru-RU" sz="12900" b="1" dirty="0">
              <a:solidFill>
                <a:srgbClr val="0019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500990" cy="450059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ru-RU" sz="120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СУММА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ЧИСЕЛ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ru-RU" sz="120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20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endParaRPr lang="ru-RU" sz="12000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0" y="928688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 flipH="1">
            <a:off x="5143500" y="928688"/>
            <a:ext cx="304800" cy="150018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rc 6"/>
          <p:cNvSpPr>
            <a:spLocks/>
          </p:cNvSpPr>
          <p:nvPr/>
        </p:nvSpPr>
        <p:spPr bwMode="auto">
          <a:xfrm rot="6839051">
            <a:off x="5760244" y="188119"/>
            <a:ext cx="989013" cy="1368425"/>
          </a:xfrm>
          <a:custGeom>
            <a:avLst/>
            <a:gdLst>
              <a:gd name="T0" fmla="*/ 611097290 w 21600"/>
              <a:gd name="T1" fmla="*/ 0 h 31221"/>
              <a:gd name="T2" fmla="*/ 1807755773 w 21600"/>
              <a:gd name="T3" fmla="*/ 2147483647 h 31221"/>
              <a:gd name="T4" fmla="*/ 0 w 21600"/>
              <a:gd name="T5" fmla="*/ 1738014413 h 31221"/>
              <a:gd name="T6" fmla="*/ 0 60000 65536"/>
              <a:gd name="T7" fmla="*/ 0 60000 65536"/>
              <a:gd name="T8" fmla="*/ 0 60000 65536"/>
              <a:gd name="T9" fmla="*/ 0 w 21600"/>
              <a:gd name="T10" fmla="*/ 0 h 31221"/>
              <a:gd name="T11" fmla="*/ 21600 w 21600"/>
              <a:gd name="T12" fmla="*/ 31221 h 31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6389" name="Arc 7"/>
          <p:cNvSpPr>
            <a:spLocks/>
          </p:cNvSpPr>
          <p:nvPr/>
        </p:nvSpPr>
        <p:spPr bwMode="auto">
          <a:xfrm rot="615963">
            <a:off x="4565650" y="2252663"/>
            <a:ext cx="2338388" cy="3340100"/>
          </a:xfrm>
          <a:custGeom>
            <a:avLst/>
            <a:gdLst>
              <a:gd name="T0" fmla="*/ 1131519252 w 39056"/>
              <a:gd name="T1" fmla="*/ 1739710867 h 43200"/>
              <a:gd name="T2" fmla="*/ 0 w 39056"/>
              <a:gd name="T3" fmla="*/ 2147483647 h 43200"/>
              <a:gd name="T4" fmla="*/ 2147483647 w 39056"/>
              <a:gd name="T5" fmla="*/ 2147483647 h 43200"/>
              <a:gd name="T6" fmla="*/ 0 60000 65536"/>
              <a:gd name="T7" fmla="*/ 0 60000 65536"/>
              <a:gd name="T8" fmla="*/ 0 60000 65536"/>
              <a:gd name="T9" fmla="*/ 0 w 39056"/>
              <a:gd name="T10" fmla="*/ 0 h 43200"/>
              <a:gd name="T11" fmla="*/ 39056 w 3905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Oval 8"/>
          <p:cNvSpPr>
            <a:spLocks noChangeArrowheads="1"/>
          </p:cNvSpPr>
          <p:nvPr/>
        </p:nvSpPr>
        <p:spPr bwMode="auto">
          <a:xfrm>
            <a:off x="5357813" y="85725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552950" y="-430212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928938" y="1928813"/>
            <a:ext cx="1071562" cy="20431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000" b="1" smtClean="0">
                <a:solidFill>
                  <a:srgbClr val="00194C"/>
                </a:solidFill>
              </a:rPr>
              <a:t>3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072063" y="1928813"/>
            <a:ext cx="10715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2000" b="1">
                <a:solidFill>
                  <a:srgbClr val="00194C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071563" y="2000250"/>
            <a:ext cx="6929437" cy="20002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000" smtClean="0"/>
              <a:t>   </a:t>
            </a:r>
            <a:r>
              <a:rPr lang="ru-RU" sz="12000" b="1" smtClean="0">
                <a:solidFill>
                  <a:srgbClr val="00194C"/>
                </a:solidFill>
              </a:rPr>
              <a:t>5 + 2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работа мама\картинки\анимационные картинки\корова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572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D:\работа мама\картинки\анимационные картинки\корова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8572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D:\работа мама\картинки\анимационные картинки\корова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8572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D:\работа мама\картинки\анимационные картинки\корова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8572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D:\работа мама\картинки\анимационные картинки\корова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785813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D:\работа мама\картинки\анимационные картинки\корова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8572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D:\работа мама\картинки\анимационные картинки\зая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571750"/>
            <a:ext cx="1285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D:\работа мама\картинки\анимационные картинки\зая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500313"/>
            <a:ext cx="1285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D:\работа мама\картинки\анимационные картинки\зая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500313"/>
            <a:ext cx="1285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D:\работа мама\картинки\анимационные картинки\заяц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571750"/>
            <a:ext cx="1285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D:\работа мама\картинки\анимационные картинки\жук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3576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D:\работа мама\картинки\анимационные картинки\жук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44291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D:\работа мама\картинки\анимационные картинки\жук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42862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D:\работа мама\картинки\анимационные картинки\жук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43576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D:\работа мама\картинки\анимационные картинки\жук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4291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143000" y="2214563"/>
            <a:ext cx="6215063" cy="15430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9600" smtClean="0"/>
              <a:t>     </a:t>
            </a:r>
            <a:r>
              <a:rPr lang="ru-RU" sz="12000" b="1" smtClean="0">
                <a:solidFill>
                  <a:srgbClr val="00194C"/>
                </a:solidFill>
              </a:rPr>
              <a:t>4, 5, 6.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 l="1836" t="8865" r="4587" b="5807"/>
          <a:stretch>
            <a:fillRect/>
          </a:stretch>
        </p:blipFill>
        <p:spPr bwMode="auto">
          <a:xfrm>
            <a:off x="0" y="0"/>
            <a:ext cx="9242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46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Тема Office</vt:lpstr>
      <vt:lpstr>Пакет</vt:lpstr>
      <vt:lpstr>Слайд 1</vt:lpstr>
      <vt:lpstr> 5&gt;2  2&lt;5  5+2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5&gt;2      2&lt;5      5+2</dc:title>
  <dc:creator>дом</dc:creator>
  <cp:lastModifiedBy>Виктор</cp:lastModifiedBy>
  <cp:revision>8</cp:revision>
  <dcterms:created xsi:type="dcterms:W3CDTF">2011-01-22T18:49:31Z</dcterms:created>
  <dcterms:modified xsi:type="dcterms:W3CDTF">2011-03-25T19:19:10Z</dcterms:modified>
</cp:coreProperties>
</file>