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70" r:id="rId10"/>
    <p:sldId id="268" r:id="rId11"/>
    <p:sldId id="269" r:id="rId12"/>
    <p:sldId id="279" r:id="rId13"/>
    <p:sldId id="271" r:id="rId14"/>
    <p:sldId id="272" r:id="rId15"/>
    <p:sldId id="273" r:id="rId16"/>
    <p:sldId id="275" r:id="rId17"/>
    <p:sldId id="281" r:id="rId18"/>
    <p:sldId id="283" r:id="rId19"/>
    <p:sldId id="284" r:id="rId20"/>
    <p:sldId id="286" r:id="rId21"/>
    <p:sldId id="289" r:id="rId22"/>
    <p:sldId id="292" r:id="rId23"/>
    <p:sldId id="293" r:id="rId24"/>
    <p:sldId id="294" r:id="rId25"/>
    <p:sldId id="303" r:id="rId26"/>
    <p:sldId id="304" r:id="rId27"/>
    <p:sldId id="295" r:id="rId28"/>
    <p:sldId id="296" r:id="rId29"/>
    <p:sldId id="298" r:id="rId30"/>
    <p:sldId id="299" r:id="rId31"/>
    <p:sldId id="301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56" autoAdjust="0"/>
  </p:normalViewPr>
  <p:slideViewPr>
    <p:cSldViewPr>
      <p:cViewPr varScale="1">
        <p:scale>
          <a:sx n="66" d="100"/>
          <a:sy n="66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2055-8C04-414D-BD63-F9394865B702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4944-7590-43F6-8880-E1CC1633D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8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400AC1-03F9-469B-A59E-EE6561344558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E435A0-4B24-4226-801C-90CC814440C6}" type="slidenum">
              <a:rPr lang="ru-RU" smtClean="0"/>
              <a:pPr eaLnBrk="1" hangingPunct="1"/>
              <a:t>19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4944-7590-43F6-8880-E1CC1633D26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3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8C429E-FE27-42E7-BCC4-997830518062}" type="slidenum">
              <a:rPr lang="ru-RU" smtClean="0"/>
              <a:pPr eaLnBrk="1" hangingPunct="1"/>
              <a:t>22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D330-B4F7-4C5F-A5FC-B35ECCFB2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1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6B32-A221-439A-BC86-CCA304243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4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A:\&#1055;&#1088;&#1086;&#1077;&#1082;&#1090;%20&#1042;&#1085;&#1077;&#1082;&#1083;&#1072;&#1089;&#1089;&#1085;&#1072;&#1103;%20&#1088;&#1072;&#1073;&#1086;&#1090;&#1072;%20&#1087;&#1086;%20&#1084;&#1072;&#1090;&#1077;&#1084;&#1072;&#1090;&#1080;&#1082;&#1077;%201.files\ris2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9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4.xml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80" y="692696"/>
            <a:ext cx="8927444" cy="59400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Математическая игра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Марафон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Математика – царица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аук</a:t>
            </a:r>
          </a:p>
          <a:p>
            <a:pPr algn="ctr"/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МБОУ СОШ </a:t>
            </a:r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с.Березовка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2010 г.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Учитель математики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Даутова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Римма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Фаукатовна</a:t>
            </a:r>
            <a:endParaRPr lang="ru-RU" sz="2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8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Римма\Desktop\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" y="757838"/>
            <a:ext cx="4540924" cy="61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Римма\Desktop\Imag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0708"/>
            <a:ext cx="4599880" cy="60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5856" y="20823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Дерево составных чисел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Дерево простых чисел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19497" y="1805330"/>
            <a:ext cx="81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6084" y="2130043"/>
            <a:ext cx="96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8839" y="2726524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41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692287" y="3080467"/>
            <a:ext cx="732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73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622000"/>
            <a:ext cx="127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101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0902" y="4205054"/>
            <a:ext cx="125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1247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25101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2299320"/>
            <a:ext cx="218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1010100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2483986"/>
            <a:ext cx="937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63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7752" y="3191872"/>
            <a:ext cx="1136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105</a:t>
            </a:r>
            <a:endParaRPr lang="ru-RU" sz="4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51" y="4077072"/>
            <a:ext cx="121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171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498" y="361824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18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 descr="Сферы"/>
          <p:cNvSpPr>
            <a:spLocks noGrp="1" noChangeArrowheads="1"/>
          </p:cNvSpPr>
          <p:nvPr>
            <p:ph type="title"/>
          </p:nvPr>
        </p:nvSpPr>
        <p:spPr>
          <a:xfrm>
            <a:off x="3556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Тренажер-эрудит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85800" y="2438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Разум человеческий владеет тремя ключами, позволяющими людям знать, думать, мечтать.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Два из них – буква и нота.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Каков третий ключ?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1600200" y="426720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Цифра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914400" y="26670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latin typeface="Arial Narrow" pitchFamily="34" charset="0"/>
              </a:rPr>
              <a:t>2</a:t>
            </a:r>
            <a:r>
              <a:rPr lang="ru-RU" sz="2800" b="1">
                <a:latin typeface="Arial Narrow" pitchFamily="34" charset="0"/>
              </a:rPr>
              <a:t>. Назовите единицу измерения объема нефти.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2590800" y="434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Arial Narrow" pitchFamily="34" charset="0"/>
              </a:rPr>
              <a:t>Баррель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914400" y="3276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3. Единица измерения скорости на море?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1600200" y="42672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Узел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0" y="3352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4. Наука о числах, их свойствах и действий над ними?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1371600" y="4343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Арифметика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381000" y="25146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5. Какая система счисления применяется в ЭВМ (компьютере)?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2209800" y="42672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Двоичная</a:t>
            </a:r>
          </a:p>
        </p:txBody>
      </p:sp>
      <p:pic>
        <p:nvPicPr>
          <p:cNvPr id="12301" name="Picture 19" descr="wiho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1" descr="a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590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53488"/>
      </p:ext>
    </p:extLst>
  </p:cSld>
  <p:clrMapOvr>
    <a:masterClrMapping/>
  </p:clrMapOvr>
  <p:transition>
    <p:sndAc>
      <p:stSnd>
        <p:snd r:embed="rId2" name="NOTAGA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/>
      <p:bldP spid="176135" grpId="1"/>
      <p:bldP spid="176136" grpId="0"/>
      <p:bldP spid="176136" grpId="1"/>
      <p:bldP spid="176137" grpId="0"/>
      <p:bldP spid="176137" grpId="1"/>
      <p:bldP spid="176138" grpId="0"/>
      <p:bldP spid="176138" grpId="1"/>
      <p:bldP spid="176139" grpId="0"/>
      <p:bldP spid="176139" grpId="1"/>
      <p:bldP spid="176140" grpId="0"/>
      <p:bldP spid="176140" grpId="1"/>
      <p:bldP spid="176141" grpId="0"/>
      <p:bldP spid="176141" grpId="1"/>
      <p:bldP spid="176142" grpId="0"/>
      <p:bldP spid="176142" grpId="1"/>
      <p:bldP spid="176143" grpId="0"/>
      <p:bldP spid="176143" grpId="1"/>
      <p:bldP spid="176144" grpId="0"/>
      <p:bldP spid="1761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8158163" cy="15843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Математиками какой страны была придумана десятичная система счисления и способ записи чисел?</a:t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20888"/>
            <a:ext cx="8424936" cy="4063752"/>
          </a:xfrm>
        </p:spPr>
        <p:txBody>
          <a:bodyPr/>
          <a:lstStyle/>
          <a:p>
            <a:pPr marL="2286000" lvl="5" indent="0">
              <a:buClr>
                <a:srgbClr val="00CC00"/>
              </a:buClr>
              <a:buNone/>
            </a:pPr>
            <a:r>
              <a:rPr lang="ru-RU" sz="5400" dirty="0" smtClean="0"/>
              <a:t>1.Древнего Египта</a:t>
            </a:r>
          </a:p>
          <a:p>
            <a:pPr marL="1371600" lvl="3" indent="0" eaLnBrk="1" hangingPunct="1">
              <a:buClr>
                <a:srgbClr val="00CC00"/>
              </a:buClr>
              <a:buNone/>
            </a:pPr>
            <a:r>
              <a:rPr lang="ru-RU" sz="5400" dirty="0" smtClean="0"/>
              <a:t>      2.Древней Греции</a:t>
            </a:r>
          </a:p>
          <a:p>
            <a:pPr marL="1828800" lvl="4" indent="0" eaLnBrk="1" hangingPunct="1">
              <a:buClr>
                <a:srgbClr val="00CC00"/>
              </a:buClr>
              <a:buNone/>
            </a:pPr>
            <a:r>
              <a:rPr lang="ru-RU" sz="5400" dirty="0" smtClean="0"/>
              <a:t>   3.Древней Индии</a:t>
            </a:r>
          </a:p>
          <a:p>
            <a:pPr marL="1828800" lvl="4" indent="0" eaLnBrk="1" hangingPunct="1">
              <a:buClr>
                <a:srgbClr val="00CC00"/>
              </a:buClr>
              <a:buNone/>
            </a:pPr>
            <a:r>
              <a:rPr lang="ru-RU" sz="5400" dirty="0" smtClean="0"/>
              <a:t>   4.Древнего Китая</a:t>
            </a:r>
          </a:p>
        </p:txBody>
      </p:sp>
    </p:spTree>
    <p:extLst>
      <p:ext uri="{BB962C8B-B14F-4D97-AF65-F5344CB8AC3E}">
        <p14:creationId xmlns:p14="http://schemas.microsoft.com/office/powerpoint/2010/main" val="3635138973"/>
      </p:ext>
    </p:extLst>
  </p:cSld>
  <p:clrMapOvr>
    <a:masterClrMapping/>
  </p:clrMapOvr>
  <p:transition>
    <p:sndAc>
      <p:stSnd>
        <p:snd r:embed="rId2" name="star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Справка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Позиционная десятичная система счисления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Такие системы счисления были только у народов с очень хорошо развитой математикой. По сей день мы используем только такую систему счисления. Такая система счисления годится для записи чисел, и она очень удобна для счета.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/>
              <a:t>Впервые такая система, </a:t>
            </a:r>
            <a:r>
              <a:rPr lang="ru-RU" sz="1800" b="1" dirty="0" smtClean="0">
                <a:solidFill>
                  <a:srgbClr val="FF0000"/>
                </a:solidFill>
              </a:rPr>
              <a:t>вернее ее зачатки </a:t>
            </a:r>
            <a:r>
              <a:rPr lang="ru-RU" sz="1800" b="1" dirty="0" smtClean="0"/>
              <a:t>появилась в Древнем Вавилоне, почти в то же время она была изобретена в Китае, </a:t>
            </a:r>
            <a:r>
              <a:rPr lang="ru-RU" sz="1800" b="1" dirty="0" smtClean="0">
                <a:solidFill>
                  <a:srgbClr val="FF0000"/>
                </a:solidFill>
              </a:rPr>
              <a:t>потом в Индии, </a:t>
            </a:r>
            <a:r>
              <a:rPr lang="ru-RU" sz="1800" b="1" dirty="0" smtClean="0"/>
              <a:t>откуда перекочевала на Аравийский полуостров, а затем и в Европу. Здесь эту систему счисления </a:t>
            </a:r>
            <a:r>
              <a:rPr lang="ru-RU" sz="1800" b="1" dirty="0" smtClean="0">
                <a:solidFill>
                  <a:srgbClr val="FF0000"/>
                </a:solidFill>
              </a:rPr>
              <a:t>назвали Арабской, </a:t>
            </a:r>
            <a:r>
              <a:rPr lang="ru-RU" sz="1800" b="1" dirty="0" smtClean="0"/>
              <a:t>и под этим именем она разошлась по всему миру.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Так что, </a:t>
            </a:r>
            <a:r>
              <a:rPr lang="ru-RU" sz="1800" b="1" dirty="0" smtClean="0">
                <a:solidFill>
                  <a:srgbClr val="FF0000"/>
                </a:solidFill>
              </a:rPr>
              <a:t>говоря "арабские числа" надо иметь в виду, ну, хотя бы </a:t>
            </a:r>
            <a:r>
              <a:rPr lang="ru-RU" sz="1800" b="1" dirty="0" smtClean="0">
                <a:solidFill>
                  <a:schemeClr val="accent1"/>
                </a:solidFill>
              </a:rPr>
              <a:t>индийские.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chemeClr val="accent1"/>
              </a:solidFill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457200" y="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/>
              <a:t>Ответ: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342480" y="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6E114"/>
              </a:buClr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Древней  Индии</a:t>
            </a:r>
          </a:p>
        </p:txBody>
      </p:sp>
    </p:spTree>
    <p:extLst>
      <p:ext uri="{BB962C8B-B14F-4D97-AF65-F5344CB8AC3E}">
        <p14:creationId xmlns:p14="http://schemas.microsoft.com/office/powerpoint/2010/main" val="2529175842"/>
      </p:ext>
    </p:extLst>
  </p:cSld>
  <p:clrMapOvr>
    <a:masterClrMapping/>
  </p:clrMapOvr>
  <p:transition>
    <p:sndAc>
      <p:stSnd>
        <p:snd r:embed="rId2" name="Plu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147461" grpId="0"/>
      <p:bldP spid="147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 descr="Сферы"/>
          <p:cNvSpPr>
            <a:spLocks noGrp="1" noChangeArrowheads="1"/>
          </p:cNvSpPr>
          <p:nvPr>
            <p:ph type="title"/>
          </p:nvPr>
        </p:nvSpPr>
        <p:spPr>
          <a:xfrm>
            <a:off x="3556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Тренажер-эрудит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85800" y="2438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000" b="1"/>
              <a:t>Разум человеческий владеет тремя ключами, позволяющими людям знать, думать, мечтать.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Два из них – буква и нота.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Каков третий ключ?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1600200" y="426720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Цифра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914400" y="26670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latin typeface="Arial Narrow" pitchFamily="34" charset="0"/>
              </a:rPr>
              <a:t>2</a:t>
            </a:r>
            <a:r>
              <a:rPr lang="ru-RU" sz="2800" b="1">
                <a:latin typeface="Arial Narrow" pitchFamily="34" charset="0"/>
              </a:rPr>
              <a:t>. Назовите единицу измерения объема нефти.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2590800" y="43434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Arial Narrow" pitchFamily="34" charset="0"/>
              </a:rPr>
              <a:t>Баррель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914400" y="3276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3. Единица измерения скорости на море?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1600200" y="42672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Узел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0" y="3352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4. Наука о числах, их свойствах и действий над ними?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1371600" y="4343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Арифметика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381000" y="25146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/>
              <a:t>5. Какая система счисления применяется в ЭВМ (компьютере)?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2209800" y="42672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Двоичная</a:t>
            </a:r>
          </a:p>
        </p:txBody>
      </p:sp>
      <p:pic>
        <p:nvPicPr>
          <p:cNvPr id="12301" name="Picture 19" descr="wiho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1" descr="a2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590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53488"/>
      </p:ext>
    </p:extLst>
  </p:cSld>
  <p:clrMapOvr>
    <a:masterClrMapping/>
  </p:clrMapOvr>
  <p:transition>
    <p:sndAc>
      <p:stSnd>
        <p:snd r:embed="rId2" name="NOTAGA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/>
      <p:bldP spid="176135" grpId="1"/>
      <p:bldP spid="176136" grpId="0"/>
      <p:bldP spid="176136" grpId="1"/>
      <p:bldP spid="176137" grpId="0"/>
      <p:bldP spid="176137" grpId="1"/>
      <p:bldP spid="176138" grpId="0"/>
      <p:bldP spid="176138" grpId="1"/>
      <p:bldP spid="176139" grpId="0"/>
      <p:bldP spid="176139" grpId="1"/>
      <p:bldP spid="176140" grpId="0"/>
      <p:bldP spid="176140" grpId="1"/>
      <p:bldP spid="176141" grpId="0"/>
      <p:bldP spid="176141" grpId="1"/>
      <p:bldP spid="176142" grpId="0"/>
      <p:bldP spid="176142" grpId="1"/>
      <p:bldP spid="176143" grpId="0"/>
      <p:bldP spid="176143" grpId="1"/>
      <p:bldP spid="176144" grpId="0"/>
      <p:bldP spid="1761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Римма\Desktop\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" y="757838"/>
            <a:ext cx="4540924" cy="61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Римма\Desktop\Imag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0708"/>
            <a:ext cx="4599880" cy="605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5856" y="20823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Дерево составных чисел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Дерево простых чисел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19497" y="1805330"/>
            <a:ext cx="81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6084" y="2130043"/>
            <a:ext cx="96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8839" y="2726524"/>
            <a:ext cx="825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41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692287" y="3080467"/>
            <a:ext cx="732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73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622000"/>
            <a:ext cx="127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101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0902" y="4205054"/>
            <a:ext cx="125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1247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25101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2299320"/>
            <a:ext cx="218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1010100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2483986"/>
            <a:ext cx="937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63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7752" y="3191872"/>
            <a:ext cx="1136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80340">
              <a:spcBef>
                <a:spcPts val="500"/>
              </a:spcBef>
              <a:spcAft>
                <a:spcPts val="5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105</a:t>
            </a:r>
            <a:endParaRPr lang="ru-RU" sz="4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51" y="4077072"/>
            <a:ext cx="121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171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498" y="361824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18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имма\Desktop\DSC05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116"/>
            <a:ext cx="9144000" cy="68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716016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 на смекалку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283968" y="2420888"/>
            <a:ext cx="46085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1. Бой </a:t>
            </a:r>
            <a:r>
              <a:rPr lang="ru-RU" sz="4000" dirty="0" smtClean="0"/>
              <a:t>часов. Сколько </a:t>
            </a:r>
            <a:r>
              <a:rPr lang="ru-RU" sz="4000" dirty="0"/>
              <a:t>ударов в сутки делают часы с боем?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96"/>
            <a:ext cx="37407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508518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4000" dirty="0">
              <a:solidFill>
                <a:srgbClr val="000000"/>
              </a:solidFill>
            </a:endParaRPr>
          </a:p>
          <a:p>
            <a:pPr lvl="0"/>
            <a:r>
              <a:rPr lang="ru-RU" sz="4000" dirty="0">
                <a:solidFill>
                  <a:srgbClr val="000000"/>
                </a:solidFill>
              </a:rPr>
              <a:t>Ответ:156 ударов</a:t>
            </a:r>
          </a:p>
        </p:txBody>
      </p:sp>
    </p:spTree>
    <p:extLst>
      <p:ext uri="{BB962C8B-B14F-4D97-AF65-F5344CB8AC3E}">
        <p14:creationId xmlns:p14="http://schemas.microsoft.com/office/powerpoint/2010/main" val="30871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5"/>
          <p:cNvSpPr>
            <a:spLocks/>
          </p:cNvSpPr>
          <p:nvPr/>
        </p:nvSpPr>
        <p:spPr bwMode="auto">
          <a:xfrm>
            <a:off x="1908175" y="2251075"/>
            <a:ext cx="4968875" cy="3959225"/>
          </a:xfrm>
          <a:custGeom>
            <a:avLst/>
            <a:gdLst>
              <a:gd name="T0" fmla="*/ 0 w 3130"/>
              <a:gd name="T1" fmla="*/ 0 h 2721"/>
              <a:gd name="T2" fmla="*/ 0 w 3130"/>
              <a:gd name="T3" fmla="*/ 2147483647 h 2721"/>
              <a:gd name="T4" fmla="*/ 2147483647 w 3130"/>
              <a:gd name="T5" fmla="*/ 2147483647 h 2721"/>
              <a:gd name="T6" fmla="*/ 0 60000 65536"/>
              <a:gd name="T7" fmla="*/ 0 60000 65536"/>
              <a:gd name="T8" fmla="*/ 0 60000 65536"/>
              <a:gd name="T9" fmla="*/ 0 w 3130"/>
              <a:gd name="T10" fmla="*/ 0 h 2721"/>
              <a:gd name="T11" fmla="*/ 3130 w 3130"/>
              <a:gd name="T12" fmla="*/ 2721 h 27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0" h="2721">
                <a:moveTo>
                  <a:pt x="0" y="0"/>
                </a:moveTo>
                <a:lnTo>
                  <a:pt x="0" y="2721"/>
                </a:lnTo>
                <a:lnTo>
                  <a:pt x="3130" y="2721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9" name="Freeform 7"/>
          <p:cNvSpPr>
            <a:spLocks/>
          </p:cNvSpPr>
          <p:nvPr/>
        </p:nvSpPr>
        <p:spPr bwMode="auto">
          <a:xfrm>
            <a:off x="1908175" y="2251075"/>
            <a:ext cx="1668463" cy="4763"/>
          </a:xfrm>
          <a:custGeom>
            <a:avLst/>
            <a:gdLst>
              <a:gd name="T0" fmla="*/ 0 w 1051"/>
              <a:gd name="T1" fmla="*/ 0 h 3"/>
              <a:gd name="T2" fmla="*/ 2147483647 w 1051"/>
              <a:gd name="T3" fmla="*/ 2147483647 h 3"/>
              <a:gd name="T4" fmla="*/ 0 60000 65536"/>
              <a:gd name="T5" fmla="*/ 0 60000 65536"/>
              <a:gd name="T6" fmla="*/ 0 w 1051"/>
              <a:gd name="T7" fmla="*/ 0 h 3"/>
              <a:gd name="T8" fmla="*/ 1051 w 105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1" h="3">
                <a:moveTo>
                  <a:pt x="0" y="0"/>
                </a:moveTo>
                <a:lnTo>
                  <a:pt x="1051" y="3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Line 10"/>
          <p:cNvSpPr>
            <a:spLocks noChangeShapeType="1"/>
          </p:cNvSpPr>
          <p:nvPr/>
        </p:nvSpPr>
        <p:spPr bwMode="auto">
          <a:xfrm>
            <a:off x="3563938" y="2251075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Freeform 11"/>
          <p:cNvSpPr>
            <a:spLocks/>
          </p:cNvSpPr>
          <p:nvPr/>
        </p:nvSpPr>
        <p:spPr bwMode="auto">
          <a:xfrm>
            <a:off x="3563938" y="3546475"/>
            <a:ext cx="1668462" cy="4763"/>
          </a:xfrm>
          <a:custGeom>
            <a:avLst/>
            <a:gdLst>
              <a:gd name="T0" fmla="*/ 0 w 1051"/>
              <a:gd name="T1" fmla="*/ 0 h 3"/>
              <a:gd name="T2" fmla="*/ 2147483647 w 1051"/>
              <a:gd name="T3" fmla="*/ 2147483647 h 3"/>
              <a:gd name="T4" fmla="*/ 0 60000 65536"/>
              <a:gd name="T5" fmla="*/ 0 60000 65536"/>
              <a:gd name="T6" fmla="*/ 0 w 1051"/>
              <a:gd name="T7" fmla="*/ 0 h 3"/>
              <a:gd name="T8" fmla="*/ 1051 w 105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1" h="3">
                <a:moveTo>
                  <a:pt x="0" y="0"/>
                </a:moveTo>
                <a:lnTo>
                  <a:pt x="1051" y="3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>
            <a:off x="5221288" y="3546475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Freeform 13"/>
          <p:cNvSpPr>
            <a:spLocks/>
          </p:cNvSpPr>
          <p:nvPr/>
        </p:nvSpPr>
        <p:spPr bwMode="auto">
          <a:xfrm>
            <a:off x="5221288" y="4843463"/>
            <a:ext cx="1668462" cy="4762"/>
          </a:xfrm>
          <a:custGeom>
            <a:avLst/>
            <a:gdLst>
              <a:gd name="T0" fmla="*/ 0 w 1051"/>
              <a:gd name="T1" fmla="*/ 0 h 3"/>
              <a:gd name="T2" fmla="*/ 2147483647 w 1051"/>
              <a:gd name="T3" fmla="*/ 2147483647 h 3"/>
              <a:gd name="T4" fmla="*/ 0 60000 65536"/>
              <a:gd name="T5" fmla="*/ 0 60000 65536"/>
              <a:gd name="T6" fmla="*/ 0 w 1051"/>
              <a:gd name="T7" fmla="*/ 0 h 3"/>
              <a:gd name="T8" fmla="*/ 1051 w 105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1" h="3">
                <a:moveTo>
                  <a:pt x="0" y="0"/>
                </a:moveTo>
                <a:lnTo>
                  <a:pt x="1051" y="3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Freeform 14"/>
          <p:cNvSpPr>
            <a:spLocks/>
          </p:cNvSpPr>
          <p:nvPr/>
        </p:nvSpPr>
        <p:spPr bwMode="auto">
          <a:xfrm>
            <a:off x="6861175" y="4864100"/>
            <a:ext cx="9525" cy="1346200"/>
          </a:xfrm>
          <a:custGeom>
            <a:avLst/>
            <a:gdLst>
              <a:gd name="T0" fmla="*/ 2147483647 w 6"/>
              <a:gd name="T1" fmla="*/ 0 h 848"/>
              <a:gd name="T2" fmla="*/ 0 w 6"/>
              <a:gd name="T3" fmla="*/ 2147483647 h 848"/>
              <a:gd name="T4" fmla="*/ 0 60000 65536"/>
              <a:gd name="T5" fmla="*/ 0 60000 65536"/>
              <a:gd name="T6" fmla="*/ 0 w 6"/>
              <a:gd name="T7" fmla="*/ 0 h 848"/>
              <a:gd name="T8" fmla="*/ 6 w 6"/>
              <a:gd name="T9" fmla="*/ 848 h 8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848">
                <a:moveTo>
                  <a:pt x="6" y="0"/>
                </a:moveTo>
                <a:lnTo>
                  <a:pt x="0" y="848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1547813" y="60674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1547813" y="19637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D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3563938" y="1890713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Б</a:t>
            </a: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3563938" y="30432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В</a:t>
            </a: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5292725" y="3114675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Г</a:t>
            </a: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5364163" y="4411663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К</a:t>
            </a:r>
          </a:p>
        </p:txBody>
      </p:sp>
      <p:sp>
        <p:nvSpPr>
          <p:cNvPr id="14351" name="Text Box 21"/>
          <p:cNvSpPr txBox="1">
            <a:spLocks noChangeArrowheads="1"/>
          </p:cNvSpPr>
          <p:nvPr/>
        </p:nvSpPr>
        <p:spPr bwMode="auto">
          <a:xfrm>
            <a:off x="6948488" y="44831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М</a:t>
            </a:r>
          </a:p>
        </p:txBody>
      </p:sp>
      <p:sp>
        <p:nvSpPr>
          <p:cNvPr id="14352" name="Text Box 22"/>
          <p:cNvSpPr txBox="1">
            <a:spLocks noChangeArrowheads="1"/>
          </p:cNvSpPr>
          <p:nvPr/>
        </p:nvSpPr>
        <p:spPr bwMode="auto">
          <a:xfrm>
            <a:off x="6877050" y="6067425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5143" name="Freeform 23"/>
          <p:cNvSpPr>
            <a:spLocks/>
          </p:cNvSpPr>
          <p:nvPr/>
        </p:nvSpPr>
        <p:spPr bwMode="auto">
          <a:xfrm>
            <a:off x="1908175" y="2246313"/>
            <a:ext cx="1668463" cy="4762"/>
          </a:xfrm>
          <a:custGeom>
            <a:avLst/>
            <a:gdLst>
              <a:gd name="T0" fmla="*/ 0 w 1051"/>
              <a:gd name="T1" fmla="*/ 0 h 3"/>
              <a:gd name="T2" fmla="*/ 2147483647 w 1051"/>
              <a:gd name="T3" fmla="*/ 2147483647 h 3"/>
              <a:gd name="T4" fmla="*/ 0 60000 65536"/>
              <a:gd name="T5" fmla="*/ 0 60000 65536"/>
              <a:gd name="T6" fmla="*/ 0 w 1051"/>
              <a:gd name="T7" fmla="*/ 0 h 3"/>
              <a:gd name="T8" fmla="*/ 1051 w 105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1" h="3">
                <a:moveTo>
                  <a:pt x="0" y="0"/>
                </a:moveTo>
                <a:lnTo>
                  <a:pt x="1051" y="3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3563938" y="3548063"/>
            <a:ext cx="1668462" cy="4762"/>
          </a:xfrm>
          <a:custGeom>
            <a:avLst/>
            <a:gdLst>
              <a:gd name="T0" fmla="*/ 0 w 1051"/>
              <a:gd name="T1" fmla="*/ 0 h 3"/>
              <a:gd name="T2" fmla="*/ 2147483647 w 1051"/>
              <a:gd name="T3" fmla="*/ 2147483647 h 3"/>
              <a:gd name="T4" fmla="*/ 0 60000 65536"/>
              <a:gd name="T5" fmla="*/ 0 60000 65536"/>
              <a:gd name="T6" fmla="*/ 0 w 1051"/>
              <a:gd name="T7" fmla="*/ 0 h 3"/>
              <a:gd name="T8" fmla="*/ 1051 w 105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1" h="3">
                <a:moveTo>
                  <a:pt x="0" y="0"/>
                </a:moveTo>
                <a:lnTo>
                  <a:pt x="1051" y="3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5208588" y="4838700"/>
            <a:ext cx="1668462" cy="4763"/>
          </a:xfrm>
          <a:custGeom>
            <a:avLst/>
            <a:gdLst>
              <a:gd name="T0" fmla="*/ 0 w 1051"/>
              <a:gd name="T1" fmla="*/ 0 h 3"/>
              <a:gd name="T2" fmla="*/ 2147483647 w 1051"/>
              <a:gd name="T3" fmla="*/ 2147483647 h 3"/>
              <a:gd name="T4" fmla="*/ 0 60000 65536"/>
              <a:gd name="T5" fmla="*/ 0 60000 65536"/>
              <a:gd name="T6" fmla="*/ 0 w 1051"/>
              <a:gd name="T7" fmla="*/ 0 h 3"/>
              <a:gd name="T8" fmla="*/ 1051 w 105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1" h="3">
                <a:moveTo>
                  <a:pt x="0" y="0"/>
                </a:moveTo>
                <a:lnTo>
                  <a:pt x="1051" y="3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3563938" y="2251075"/>
            <a:ext cx="0" cy="1295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5221288" y="3548063"/>
            <a:ext cx="0" cy="1295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6870700" y="4843463"/>
            <a:ext cx="6350" cy="1392237"/>
          </a:xfrm>
          <a:custGeom>
            <a:avLst/>
            <a:gdLst>
              <a:gd name="T0" fmla="*/ 2147483647 w 4"/>
              <a:gd name="T1" fmla="*/ 0 h 877"/>
              <a:gd name="T2" fmla="*/ 0 w 4"/>
              <a:gd name="T3" fmla="*/ 2147483647 h 877"/>
              <a:gd name="T4" fmla="*/ 0 60000 65536"/>
              <a:gd name="T5" fmla="*/ 0 60000 65536"/>
              <a:gd name="T6" fmla="*/ 0 w 4"/>
              <a:gd name="T7" fmla="*/ 0 h 877"/>
              <a:gd name="T8" fmla="*/ 4 w 4"/>
              <a:gd name="T9" fmla="*/ 877 h 8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877">
                <a:moveTo>
                  <a:pt x="4" y="0"/>
                </a:moveTo>
                <a:lnTo>
                  <a:pt x="0" y="877"/>
                </a:ln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9" name="Rectangle 29"/>
          <p:cNvSpPr>
            <a:spLocks noChangeArrowheads="1"/>
          </p:cNvSpPr>
          <p:nvPr/>
        </p:nvSpPr>
        <p:spPr bwMode="auto">
          <a:xfrm>
            <a:off x="900113" y="188913"/>
            <a:ext cx="80279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/>
              <a:t>Вите Малееву надо успеть прийти до звонка в школу Ш из дома Д. </a:t>
            </a:r>
          </a:p>
          <a:p>
            <a:r>
              <a:rPr lang="ru-RU" sz="2400"/>
              <a:t>По какому пути он придет быстрее DАШ или DБВГКМШ?   </a:t>
            </a:r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179388" y="260350"/>
            <a:ext cx="576262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79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96296E-6 L 5.83333E-6 0.57755 " pathEditMode="relative" ptsTypes="AA">
                                      <p:cBhvr>
                                        <p:cTn id="17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2.22222E-6 0.38843 " pathEditMode="relative" ptsTypes="AA">
                                      <p:cBhvr>
                                        <p:cTn id="19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5E-6 0.19954 " pathEditMode="relative" ptsTypes="AA">
                                      <p:cBhvr>
                                        <p:cTn id="21" dur="2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18107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36232 -1.85185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5434 4.44444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  <p:bldP spid="5148" grpId="0" animBg="1"/>
      <p:bldP spid="5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23850" y="1628775"/>
            <a:ext cx="80279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/>
              <a:t>Попрыгунья Стрекоза </a:t>
            </a:r>
          </a:p>
          <a:p>
            <a:r>
              <a:rPr lang="ru-RU" sz="2400"/>
              <a:t>половину времени каждых суток красного лета спала, третью часть каждых суток танцевала, </a:t>
            </a:r>
          </a:p>
          <a:p>
            <a:r>
              <a:rPr lang="ru-RU" sz="2400"/>
              <a:t>шестую часть пела. </a:t>
            </a:r>
          </a:p>
          <a:p>
            <a:r>
              <a:rPr lang="ru-RU" sz="2400"/>
              <a:t>Остальное время она решила посвятить подготовке к зиме. Сколько часов в сутки Стрекоза готовилась к зиме? 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79388" y="260350"/>
            <a:ext cx="576262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980363" y="1912938"/>
            <a:ext cx="984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ч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11863" y="2349500"/>
            <a:ext cx="758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ч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76600" y="2636838"/>
            <a:ext cx="758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ч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812088" y="3500438"/>
            <a:ext cx="830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ч</a:t>
            </a:r>
          </a:p>
        </p:txBody>
      </p:sp>
    </p:spTree>
    <p:extLst>
      <p:ext uri="{BB962C8B-B14F-4D97-AF65-F5344CB8AC3E}">
        <p14:creationId xmlns:p14="http://schemas.microsoft.com/office/powerpoint/2010/main" val="16684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  <p:bldP spid="21514" grpId="0"/>
      <p:bldP spid="215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Рисунок11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968875" cy="4519613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5430838" y="692150"/>
            <a:ext cx="3713162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/>
              <a:t>Есть о математике </a:t>
            </a:r>
          </a:p>
          <a:p>
            <a:r>
              <a:rPr lang="ru-RU" sz="2400"/>
              <a:t>      молва,                                      </a:t>
            </a:r>
            <a:br>
              <a:rPr lang="ru-RU" sz="2400"/>
            </a:br>
            <a:r>
              <a:rPr lang="ru-RU" sz="2400"/>
              <a:t>Что она в порядок ум </a:t>
            </a:r>
          </a:p>
          <a:p>
            <a:r>
              <a:rPr lang="ru-RU" sz="2400"/>
              <a:t>      приводит.                              </a:t>
            </a:r>
            <a:br>
              <a:rPr lang="ru-RU" sz="2400"/>
            </a:br>
            <a:r>
              <a:rPr lang="ru-RU" sz="2400"/>
              <a:t>Потому хорошие слова                                                </a:t>
            </a:r>
            <a:br>
              <a:rPr lang="ru-RU" sz="2400"/>
            </a:br>
            <a:r>
              <a:rPr lang="ru-RU" sz="2400"/>
              <a:t>Часто говорят о ней в </a:t>
            </a:r>
          </a:p>
          <a:p>
            <a:r>
              <a:rPr lang="ru-RU" sz="2400"/>
              <a:t>       народе.                                     </a:t>
            </a:r>
            <a:br>
              <a:rPr lang="ru-RU" sz="2400"/>
            </a:br>
            <a:r>
              <a:rPr lang="ru-RU" sz="2400"/>
              <a:t>Ты нам, математика,</a:t>
            </a:r>
          </a:p>
          <a:p>
            <a:r>
              <a:rPr lang="ru-RU" sz="2400"/>
              <a:t>      даешь                                         </a:t>
            </a:r>
            <a:endParaRPr lang="ru-RU" sz="2400" b="1"/>
          </a:p>
          <a:p>
            <a:r>
              <a:rPr lang="ru-RU" sz="2400"/>
              <a:t>                                                                                       </a:t>
            </a:r>
            <a:br>
              <a:rPr lang="ru-RU" sz="2400"/>
            </a:br>
            <a:r>
              <a:rPr lang="ru-RU" sz="2400"/>
              <a:t>Для победы трудностей</a:t>
            </a:r>
          </a:p>
          <a:p>
            <a:r>
              <a:rPr lang="ru-RU" sz="2400"/>
              <a:t>       закалку.                               </a:t>
            </a:r>
            <a:br>
              <a:rPr lang="ru-RU" sz="2400"/>
            </a:br>
            <a:r>
              <a:rPr lang="ru-RU" sz="2400"/>
              <a:t>Учится с тобою </a:t>
            </a:r>
          </a:p>
          <a:p>
            <a:r>
              <a:rPr lang="ru-RU" sz="2400"/>
              <a:t>       молодежь                                           </a:t>
            </a:r>
            <a:br>
              <a:rPr lang="ru-RU" sz="2400"/>
            </a:br>
            <a:r>
              <a:rPr lang="ru-RU" sz="2400"/>
              <a:t>Развивать и волю и </a:t>
            </a:r>
          </a:p>
          <a:p>
            <a:r>
              <a:rPr lang="ru-RU" sz="2400"/>
              <a:t>       смекалку.                                    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763688" y="184150"/>
            <a:ext cx="7056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Математика – царица наук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646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9"/>
          <p:cNvSpPr>
            <a:spLocks/>
          </p:cNvSpPr>
          <p:nvPr/>
        </p:nvSpPr>
        <p:spPr bwMode="auto">
          <a:xfrm>
            <a:off x="3173413" y="1497013"/>
            <a:ext cx="2209800" cy="3683000"/>
          </a:xfrm>
          <a:custGeom>
            <a:avLst/>
            <a:gdLst>
              <a:gd name="T0" fmla="*/ 0 w 1392"/>
              <a:gd name="T1" fmla="*/ 0 h 2320"/>
              <a:gd name="T2" fmla="*/ 2147483647 w 1392"/>
              <a:gd name="T3" fmla="*/ 2147483647 h 2320"/>
              <a:gd name="T4" fmla="*/ 0 60000 65536"/>
              <a:gd name="T5" fmla="*/ 0 60000 65536"/>
              <a:gd name="T6" fmla="*/ 0 w 1392"/>
              <a:gd name="T7" fmla="*/ 0 h 2320"/>
              <a:gd name="T8" fmla="*/ 1392 w 1392"/>
              <a:gd name="T9" fmla="*/ 2320 h 23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2" h="2320">
                <a:moveTo>
                  <a:pt x="0" y="0"/>
                </a:moveTo>
                <a:lnTo>
                  <a:pt x="1392" y="23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1" name="Freeform 8"/>
          <p:cNvSpPr>
            <a:spLocks/>
          </p:cNvSpPr>
          <p:nvPr/>
        </p:nvSpPr>
        <p:spPr bwMode="auto">
          <a:xfrm>
            <a:off x="3046413" y="1497013"/>
            <a:ext cx="127000" cy="3810000"/>
          </a:xfrm>
          <a:custGeom>
            <a:avLst/>
            <a:gdLst>
              <a:gd name="T0" fmla="*/ 2147483647 w 80"/>
              <a:gd name="T1" fmla="*/ 0 h 2400"/>
              <a:gd name="T2" fmla="*/ 0 w 80"/>
              <a:gd name="T3" fmla="*/ 2147483647 h 2400"/>
              <a:gd name="T4" fmla="*/ 0 60000 65536"/>
              <a:gd name="T5" fmla="*/ 0 60000 65536"/>
              <a:gd name="T6" fmla="*/ 0 w 80"/>
              <a:gd name="T7" fmla="*/ 0 h 2400"/>
              <a:gd name="T8" fmla="*/ 80 w 80"/>
              <a:gd name="T9" fmla="*/ 2400 h 2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2400">
                <a:moveTo>
                  <a:pt x="80" y="0"/>
                </a:moveTo>
                <a:lnTo>
                  <a:pt x="0" y="24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Freeform 10"/>
          <p:cNvSpPr>
            <a:spLocks/>
          </p:cNvSpPr>
          <p:nvPr/>
        </p:nvSpPr>
        <p:spPr bwMode="auto">
          <a:xfrm>
            <a:off x="2157413" y="3427413"/>
            <a:ext cx="3454400" cy="203200"/>
          </a:xfrm>
          <a:custGeom>
            <a:avLst/>
            <a:gdLst>
              <a:gd name="T0" fmla="*/ 0 w 2176"/>
              <a:gd name="T1" fmla="*/ 2147483647 h 128"/>
              <a:gd name="T2" fmla="*/ 2147483647 w 2176"/>
              <a:gd name="T3" fmla="*/ 0 h 128"/>
              <a:gd name="T4" fmla="*/ 0 60000 65536"/>
              <a:gd name="T5" fmla="*/ 0 60000 65536"/>
              <a:gd name="T6" fmla="*/ 0 w 2176"/>
              <a:gd name="T7" fmla="*/ 0 h 128"/>
              <a:gd name="T8" fmla="*/ 2176 w 2176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128">
                <a:moveTo>
                  <a:pt x="0" y="128"/>
                </a:moveTo>
                <a:lnTo>
                  <a:pt x="217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3097213" y="1509713"/>
            <a:ext cx="1270000" cy="2057400"/>
          </a:xfrm>
          <a:custGeom>
            <a:avLst/>
            <a:gdLst>
              <a:gd name="T0" fmla="*/ 0 w 800"/>
              <a:gd name="T1" fmla="*/ 2147483647 h 1296"/>
              <a:gd name="T2" fmla="*/ 2147483647 w 800"/>
              <a:gd name="T3" fmla="*/ 2147483647 h 1296"/>
              <a:gd name="T4" fmla="*/ 2147483647 w 800"/>
              <a:gd name="T5" fmla="*/ 0 h 1296"/>
              <a:gd name="T6" fmla="*/ 0 w 800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800"/>
              <a:gd name="T13" fmla="*/ 0 h 1296"/>
              <a:gd name="T14" fmla="*/ 800 w 800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" h="1296">
                <a:moveTo>
                  <a:pt x="0" y="1296"/>
                </a:moveTo>
                <a:lnTo>
                  <a:pt x="800" y="1248"/>
                </a:lnTo>
                <a:lnTo>
                  <a:pt x="32" y="0"/>
                </a:lnTo>
                <a:lnTo>
                  <a:pt x="0" y="129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1001"/>
                </a:schemeClr>
              </a:gs>
              <a:gs pos="100000">
                <a:srgbClr val="FFFF00">
                  <a:alpha val="76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3097213" y="1509713"/>
            <a:ext cx="2514600" cy="2057400"/>
          </a:xfrm>
          <a:custGeom>
            <a:avLst/>
            <a:gdLst>
              <a:gd name="T0" fmla="*/ 0 w 1584"/>
              <a:gd name="T1" fmla="*/ 2147483647 h 1296"/>
              <a:gd name="T2" fmla="*/ 2147483647 w 1584"/>
              <a:gd name="T3" fmla="*/ 2147483647 h 1296"/>
              <a:gd name="T4" fmla="*/ 2147483647 w 1584"/>
              <a:gd name="T5" fmla="*/ 0 h 1296"/>
              <a:gd name="T6" fmla="*/ 0 w 1584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296"/>
              <a:gd name="T14" fmla="*/ 1584 w 1584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296">
                <a:moveTo>
                  <a:pt x="0" y="1296"/>
                </a:moveTo>
                <a:lnTo>
                  <a:pt x="1584" y="1216"/>
                </a:lnTo>
                <a:lnTo>
                  <a:pt x="48" y="0"/>
                </a:lnTo>
                <a:lnTo>
                  <a:pt x="0" y="129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rgbClr val="FF99FF">
                  <a:alpha val="64998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3198813" y="1509713"/>
            <a:ext cx="2362200" cy="1981200"/>
          </a:xfrm>
          <a:custGeom>
            <a:avLst/>
            <a:gdLst>
              <a:gd name="T0" fmla="*/ 2147483647 w 1488"/>
              <a:gd name="T1" fmla="*/ 2147483647 h 1248"/>
              <a:gd name="T2" fmla="*/ 2147483647 w 1488"/>
              <a:gd name="T3" fmla="*/ 2147483647 h 1248"/>
              <a:gd name="T4" fmla="*/ 0 w 1488"/>
              <a:gd name="T5" fmla="*/ 0 h 1248"/>
              <a:gd name="T6" fmla="*/ 2147483647 w 1488"/>
              <a:gd name="T7" fmla="*/ 2147483647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1488"/>
              <a:gd name="T13" fmla="*/ 0 h 1248"/>
              <a:gd name="T14" fmla="*/ 1488 w 1488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8" h="1248">
                <a:moveTo>
                  <a:pt x="720" y="1248"/>
                </a:moveTo>
                <a:lnTo>
                  <a:pt x="1488" y="1200"/>
                </a:lnTo>
                <a:lnTo>
                  <a:pt x="0" y="0"/>
                </a:lnTo>
                <a:lnTo>
                  <a:pt x="720" y="124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64000"/>
                </a:schemeClr>
              </a:gs>
              <a:gs pos="100000">
                <a:srgbClr val="FF99FF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3046413" y="1509713"/>
            <a:ext cx="2336800" cy="3810000"/>
          </a:xfrm>
          <a:custGeom>
            <a:avLst/>
            <a:gdLst>
              <a:gd name="T0" fmla="*/ 0 w 1472"/>
              <a:gd name="T1" fmla="*/ 2147483647 h 2400"/>
              <a:gd name="T2" fmla="*/ 2147483647 w 1472"/>
              <a:gd name="T3" fmla="*/ 2147483647 h 2400"/>
              <a:gd name="T4" fmla="*/ 2147483647 w 1472"/>
              <a:gd name="T5" fmla="*/ 0 h 2400"/>
              <a:gd name="T6" fmla="*/ 0 w 1472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1472"/>
              <a:gd name="T13" fmla="*/ 0 h 2400"/>
              <a:gd name="T14" fmla="*/ 1472 w 1472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2" h="2400">
                <a:moveTo>
                  <a:pt x="0" y="2400"/>
                </a:moveTo>
                <a:lnTo>
                  <a:pt x="1472" y="2320"/>
                </a:lnTo>
                <a:lnTo>
                  <a:pt x="80" y="0"/>
                </a:lnTo>
                <a:lnTo>
                  <a:pt x="0" y="24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4999"/>
                </a:schemeClr>
              </a:gs>
              <a:gs pos="100000">
                <a:srgbClr val="FFFF00">
                  <a:alpha val="59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2157413" y="1484313"/>
            <a:ext cx="2235200" cy="2159000"/>
          </a:xfrm>
          <a:custGeom>
            <a:avLst/>
            <a:gdLst>
              <a:gd name="T0" fmla="*/ 0 w 1408"/>
              <a:gd name="T1" fmla="*/ 2147483647 h 1360"/>
              <a:gd name="T2" fmla="*/ 2147483647 w 1408"/>
              <a:gd name="T3" fmla="*/ 2147483647 h 1360"/>
              <a:gd name="T4" fmla="*/ 2147483647 w 1408"/>
              <a:gd name="T5" fmla="*/ 0 h 1360"/>
              <a:gd name="T6" fmla="*/ 0 w 1408"/>
              <a:gd name="T7" fmla="*/ 2147483647 h 1360"/>
              <a:gd name="T8" fmla="*/ 0 60000 65536"/>
              <a:gd name="T9" fmla="*/ 0 60000 65536"/>
              <a:gd name="T10" fmla="*/ 0 60000 65536"/>
              <a:gd name="T11" fmla="*/ 0 60000 65536"/>
              <a:gd name="T12" fmla="*/ 0 w 1408"/>
              <a:gd name="T13" fmla="*/ 0 h 1360"/>
              <a:gd name="T14" fmla="*/ 1408 w 1408"/>
              <a:gd name="T15" fmla="*/ 1360 h 1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8" h="1360">
                <a:moveTo>
                  <a:pt x="0" y="1360"/>
                </a:moveTo>
                <a:lnTo>
                  <a:pt x="1408" y="1264"/>
                </a:lnTo>
                <a:lnTo>
                  <a:pt x="640" y="0"/>
                </a:lnTo>
                <a:lnTo>
                  <a:pt x="0" y="136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62999"/>
                </a:schemeClr>
              </a:gs>
              <a:gs pos="100000">
                <a:srgbClr val="00FF00">
                  <a:alpha val="64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1308100" y="1487488"/>
            <a:ext cx="6310313" cy="3960812"/>
          </a:xfrm>
          <a:custGeom>
            <a:avLst/>
            <a:gdLst>
              <a:gd name="T0" fmla="*/ 0 w 3975"/>
              <a:gd name="T1" fmla="*/ 2147483647 h 2495"/>
              <a:gd name="T2" fmla="*/ 2147483647 w 3975"/>
              <a:gd name="T3" fmla="*/ 2147483647 h 2495"/>
              <a:gd name="T4" fmla="*/ 2147483647 w 3975"/>
              <a:gd name="T5" fmla="*/ 0 h 2495"/>
              <a:gd name="T6" fmla="*/ 0 w 3975"/>
              <a:gd name="T7" fmla="*/ 2147483647 h 2495"/>
              <a:gd name="T8" fmla="*/ 0 60000 65536"/>
              <a:gd name="T9" fmla="*/ 0 60000 65536"/>
              <a:gd name="T10" fmla="*/ 0 60000 65536"/>
              <a:gd name="T11" fmla="*/ 0 60000 65536"/>
              <a:gd name="T12" fmla="*/ 0 w 3975"/>
              <a:gd name="T13" fmla="*/ 0 h 2495"/>
              <a:gd name="T14" fmla="*/ 3975 w 3975"/>
              <a:gd name="T15" fmla="*/ 2495 h 2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5" h="2495">
                <a:moveTo>
                  <a:pt x="0" y="2495"/>
                </a:moveTo>
                <a:lnTo>
                  <a:pt x="3975" y="2238"/>
                </a:lnTo>
                <a:lnTo>
                  <a:pt x="1180" y="0"/>
                </a:lnTo>
                <a:lnTo>
                  <a:pt x="0" y="2495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76999"/>
                </a:schemeClr>
              </a:gs>
              <a:gs pos="100000">
                <a:srgbClr val="0000FF">
                  <a:alpha val="78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1319213" y="1509713"/>
            <a:ext cx="4089400" cy="3911600"/>
          </a:xfrm>
          <a:custGeom>
            <a:avLst/>
            <a:gdLst>
              <a:gd name="T0" fmla="*/ 0 w 2576"/>
              <a:gd name="T1" fmla="*/ 2147483647 h 2464"/>
              <a:gd name="T2" fmla="*/ 2147483647 w 2576"/>
              <a:gd name="T3" fmla="*/ 2147483647 h 2464"/>
              <a:gd name="T4" fmla="*/ 2147483647 w 2576"/>
              <a:gd name="T5" fmla="*/ 0 h 2464"/>
              <a:gd name="T6" fmla="*/ 0 w 2576"/>
              <a:gd name="T7" fmla="*/ 2147483647 h 2464"/>
              <a:gd name="T8" fmla="*/ 0 60000 65536"/>
              <a:gd name="T9" fmla="*/ 0 60000 65536"/>
              <a:gd name="T10" fmla="*/ 0 60000 65536"/>
              <a:gd name="T11" fmla="*/ 0 60000 65536"/>
              <a:gd name="T12" fmla="*/ 0 w 2576"/>
              <a:gd name="T13" fmla="*/ 0 h 2464"/>
              <a:gd name="T14" fmla="*/ 2576 w 2576"/>
              <a:gd name="T15" fmla="*/ 2464 h 2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76" h="2464">
                <a:moveTo>
                  <a:pt x="0" y="2464"/>
                </a:moveTo>
                <a:lnTo>
                  <a:pt x="2576" y="2320"/>
                </a:lnTo>
                <a:lnTo>
                  <a:pt x="1168" y="0"/>
                </a:lnTo>
                <a:lnTo>
                  <a:pt x="0" y="246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62000"/>
                </a:schemeClr>
              </a:gs>
              <a:gs pos="100000">
                <a:srgbClr val="00FF00">
                  <a:alpha val="7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3046413" y="1509713"/>
            <a:ext cx="4548187" cy="3810000"/>
          </a:xfrm>
          <a:custGeom>
            <a:avLst/>
            <a:gdLst>
              <a:gd name="T0" fmla="*/ 0 w 2865"/>
              <a:gd name="T1" fmla="*/ 2147483647 h 2400"/>
              <a:gd name="T2" fmla="*/ 2147483647 w 2865"/>
              <a:gd name="T3" fmla="*/ 2147483647 h 2400"/>
              <a:gd name="T4" fmla="*/ 2147483647 w 2865"/>
              <a:gd name="T5" fmla="*/ 0 h 2400"/>
              <a:gd name="T6" fmla="*/ 0 w 2865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2865"/>
              <a:gd name="T13" fmla="*/ 0 h 2400"/>
              <a:gd name="T14" fmla="*/ 2865 w 2865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5" h="2400">
                <a:moveTo>
                  <a:pt x="0" y="2400"/>
                </a:moveTo>
                <a:lnTo>
                  <a:pt x="2865" y="2225"/>
                </a:lnTo>
                <a:lnTo>
                  <a:pt x="80" y="0"/>
                </a:lnTo>
                <a:lnTo>
                  <a:pt x="0" y="24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FF99FF">
                  <a:alpha val="62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2182813" y="1535113"/>
            <a:ext cx="965200" cy="2108200"/>
          </a:xfrm>
          <a:custGeom>
            <a:avLst/>
            <a:gdLst>
              <a:gd name="T0" fmla="*/ 0 w 608"/>
              <a:gd name="T1" fmla="*/ 2147483647 h 1328"/>
              <a:gd name="T2" fmla="*/ 2147483647 w 608"/>
              <a:gd name="T3" fmla="*/ 2147483647 h 1328"/>
              <a:gd name="T4" fmla="*/ 2147483647 w 608"/>
              <a:gd name="T5" fmla="*/ 0 h 1328"/>
              <a:gd name="T6" fmla="*/ 0 w 608"/>
              <a:gd name="T7" fmla="*/ 2147483647 h 1328"/>
              <a:gd name="T8" fmla="*/ 0 60000 65536"/>
              <a:gd name="T9" fmla="*/ 0 60000 65536"/>
              <a:gd name="T10" fmla="*/ 0 60000 65536"/>
              <a:gd name="T11" fmla="*/ 0 60000 65536"/>
              <a:gd name="T12" fmla="*/ 0 w 608"/>
              <a:gd name="T13" fmla="*/ 0 h 1328"/>
              <a:gd name="T14" fmla="*/ 608 w 608"/>
              <a:gd name="T15" fmla="*/ 1328 h 1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8" h="1328">
                <a:moveTo>
                  <a:pt x="0" y="1328"/>
                </a:moveTo>
                <a:lnTo>
                  <a:pt x="576" y="1280"/>
                </a:lnTo>
                <a:lnTo>
                  <a:pt x="608" y="0"/>
                </a:lnTo>
                <a:lnTo>
                  <a:pt x="0" y="132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1999"/>
                </a:schemeClr>
              </a:gs>
              <a:gs pos="100000">
                <a:srgbClr val="00FF00">
                  <a:alpha val="75998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3198813" y="1509713"/>
            <a:ext cx="4394200" cy="3683000"/>
          </a:xfrm>
          <a:custGeom>
            <a:avLst/>
            <a:gdLst>
              <a:gd name="T0" fmla="*/ 2147483647 w 2768"/>
              <a:gd name="T1" fmla="*/ 2147483647 h 2320"/>
              <a:gd name="T2" fmla="*/ 2147483647 w 2768"/>
              <a:gd name="T3" fmla="*/ 2147483647 h 2320"/>
              <a:gd name="T4" fmla="*/ 0 w 2768"/>
              <a:gd name="T5" fmla="*/ 0 h 2320"/>
              <a:gd name="T6" fmla="*/ 2147483647 w 2768"/>
              <a:gd name="T7" fmla="*/ 2147483647 h 2320"/>
              <a:gd name="T8" fmla="*/ 0 60000 65536"/>
              <a:gd name="T9" fmla="*/ 0 60000 65536"/>
              <a:gd name="T10" fmla="*/ 0 60000 65536"/>
              <a:gd name="T11" fmla="*/ 0 60000 65536"/>
              <a:gd name="T12" fmla="*/ 0 w 2768"/>
              <a:gd name="T13" fmla="*/ 0 h 2320"/>
              <a:gd name="T14" fmla="*/ 2768 w 2768"/>
              <a:gd name="T15" fmla="*/ 2320 h 2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8" h="2320">
                <a:moveTo>
                  <a:pt x="1376" y="2320"/>
                </a:moveTo>
                <a:lnTo>
                  <a:pt x="2768" y="2224"/>
                </a:lnTo>
                <a:lnTo>
                  <a:pt x="0" y="0"/>
                </a:lnTo>
                <a:lnTo>
                  <a:pt x="1376" y="232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62999"/>
                </a:schemeClr>
              </a:gs>
              <a:gs pos="100000">
                <a:srgbClr val="FF99FF">
                  <a:alpha val="62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1308100" y="1487488"/>
            <a:ext cx="1873250" cy="3960812"/>
          </a:xfrm>
          <a:custGeom>
            <a:avLst/>
            <a:gdLst>
              <a:gd name="T0" fmla="*/ 0 w 1180"/>
              <a:gd name="T1" fmla="*/ 2147483647 h 2495"/>
              <a:gd name="T2" fmla="*/ 2147483647 w 1180"/>
              <a:gd name="T3" fmla="*/ 2147483647 h 2495"/>
              <a:gd name="T4" fmla="*/ 2147483647 w 1180"/>
              <a:gd name="T5" fmla="*/ 0 h 2495"/>
              <a:gd name="T6" fmla="*/ 0 w 1180"/>
              <a:gd name="T7" fmla="*/ 2147483647 h 2495"/>
              <a:gd name="T8" fmla="*/ 0 60000 65536"/>
              <a:gd name="T9" fmla="*/ 0 60000 65536"/>
              <a:gd name="T10" fmla="*/ 0 60000 65536"/>
              <a:gd name="T11" fmla="*/ 0 60000 65536"/>
              <a:gd name="T12" fmla="*/ 0 w 1180"/>
              <a:gd name="T13" fmla="*/ 0 h 2495"/>
              <a:gd name="T14" fmla="*/ 1180 w 1180"/>
              <a:gd name="T15" fmla="*/ 2495 h 2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0" h="2495">
                <a:moveTo>
                  <a:pt x="0" y="2495"/>
                </a:moveTo>
                <a:lnTo>
                  <a:pt x="1095" y="2430"/>
                </a:lnTo>
                <a:lnTo>
                  <a:pt x="1180" y="0"/>
                </a:lnTo>
                <a:lnTo>
                  <a:pt x="0" y="2495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74001"/>
                </a:schemeClr>
              </a:gs>
              <a:gs pos="100000">
                <a:srgbClr val="00FF00">
                  <a:alpha val="76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544" name="Group 12"/>
          <p:cNvGrpSpPr>
            <a:grpSpLocks/>
          </p:cNvGrpSpPr>
          <p:nvPr/>
        </p:nvGrpSpPr>
        <p:grpSpPr bwMode="auto">
          <a:xfrm>
            <a:off x="1293813" y="1487488"/>
            <a:ext cx="6373812" cy="3960812"/>
            <a:chOff x="648" y="754"/>
            <a:chExt cx="4015" cy="2495"/>
          </a:xfrm>
        </p:grpSpPr>
        <p:sp>
          <p:nvSpPr>
            <p:cNvPr id="22548" name="Freeform 5"/>
            <p:cNvSpPr>
              <a:spLocks/>
            </p:cNvSpPr>
            <p:nvPr/>
          </p:nvSpPr>
          <p:spPr bwMode="auto">
            <a:xfrm>
              <a:off x="648" y="3000"/>
              <a:ext cx="4015" cy="240"/>
            </a:xfrm>
            <a:custGeom>
              <a:avLst/>
              <a:gdLst>
                <a:gd name="T0" fmla="*/ 0 w 4015"/>
                <a:gd name="T1" fmla="*/ 240 h 240"/>
                <a:gd name="T2" fmla="*/ 4015 w 4015"/>
                <a:gd name="T3" fmla="*/ 0 h 240"/>
                <a:gd name="T4" fmla="*/ 0 60000 65536"/>
                <a:gd name="T5" fmla="*/ 0 60000 65536"/>
                <a:gd name="T6" fmla="*/ 0 w 4015"/>
                <a:gd name="T7" fmla="*/ 0 h 240"/>
                <a:gd name="T8" fmla="*/ 4015 w 4015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15" h="240">
                  <a:moveTo>
                    <a:pt x="0" y="240"/>
                  </a:moveTo>
                  <a:lnTo>
                    <a:pt x="4015" y="0"/>
                  </a:lnTo>
                </a:path>
              </a:pathLst>
            </a:cu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6"/>
            <p:cNvSpPr>
              <a:spLocks/>
            </p:cNvSpPr>
            <p:nvPr/>
          </p:nvSpPr>
          <p:spPr bwMode="auto">
            <a:xfrm>
              <a:off x="1832" y="760"/>
              <a:ext cx="2816" cy="2240"/>
            </a:xfrm>
            <a:custGeom>
              <a:avLst/>
              <a:gdLst>
                <a:gd name="T0" fmla="*/ 0 w 2816"/>
                <a:gd name="T1" fmla="*/ 0 h 2240"/>
                <a:gd name="T2" fmla="*/ 2816 w 2816"/>
                <a:gd name="T3" fmla="*/ 2240 h 2240"/>
                <a:gd name="T4" fmla="*/ 0 60000 65536"/>
                <a:gd name="T5" fmla="*/ 0 60000 65536"/>
                <a:gd name="T6" fmla="*/ 0 w 2816"/>
                <a:gd name="T7" fmla="*/ 0 h 2240"/>
                <a:gd name="T8" fmla="*/ 2816 w 2816"/>
                <a:gd name="T9" fmla="*/ 2240 h 2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16" h="2240">
                  <a:moveTo>
                    <a:pt x="0" y="0"/>
                  </a:moveTo>
                  <a:lnTo>
                    <a:pt x="2816" y="2240"/>
                  </a:lnTo>
                </a:path>
              </a:pathLst>
            </a:cu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Line 7"/>
            <p:cNvSpPr>
              <a:spLocks noChangeShapeType="1"/>
            </p:cNvSpPr>
            <p:nvPr/>
          </p:nvSpPr>
          <p:spPr bwMode="auto">
            <a:xfrm flipH="1">
              <a:off x="657" y="754"/>
              <a:ext cx="1169" cy="24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45" name="Rectangle 25"/>
          <p:cNvSpPr>
            <a:spLocks noChangeArrowheads="1"/>
          </p:cNvSpPr>
          <p:nvPr/>
        </p:nvSpPr>
        <p:spPr bwMode="auto">
          <a:xfrm>
            <a:off x="1258888" y="404813"/>
            <a:ext cx="7097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800"/>
              <a:t>Сколько треугольников на чертеже?         </a:t>
            </a:r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179388" y="260350"/>
            <a:ext cx="576262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2146300" y="1473200"/>
            <a:ext cx="3429000" cy="2171700"/>
          </a:xfrm>
          <a:custGeom>
            <a:avLst/>
            <a:gdLst>
              <a:gd name="T0" fmla="*/ 0 w 2160"/>
              <a:gd name="T1" fmla="*/ 2147483647 h 1368"/>
              <a:gd name="T2" fmla="*/ 2147483647 w 2160"/>
              <a:gd name="T3" fmla="*/ 2147483647 h 1368"/>
              <a:gd name="T4" fmla="*/ 2147483647 w 2160"/>
              <a:gd name="T5" fmla="*/ 0 h 1368"/>
              <a:gd name="T6" fmla="*/ 0 w 2160"/>
              <a:gd name="T7" fmla="*/ 2147483647 h 1368"/>
              <a:gd name="T8" fmla="*/ 0 60000 65536"/>
              <a:gd name="T9" fmla="*/ 0 60000 65536"/>
              <a:gd name="T10" fmla="*/ 0 60000 65536"/>
              <a:gd name="T11" fmla="*/ 0 60000 65536"/>
              <a:gd name="T12" fmla="*/ 0 w 2160"/>
              <a:gd name="T13" fmla="*/ 0 h 1368"/>
              <a:gd name="T14" fmla="*/ 2160 w 2160"/>
              <a:gd name="T15" fmla="*/ 1368 h 1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" h="1368">
                <a:moveTo>
                  <a:pt x="0" y="1368"/>
                </a:moveTo>
                <a:lnTo>
                  <a:pt x="2160" y="1216"/>
                </a:lnTo>
                <a:lnTo>
                  <a:pt x="640" y="0"/>
                </a:lnTo>
                <a:lnTo>
                  <a:pt x="0" y="136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62999"/>
                </a:schemeClr>
              </a:gs>
              <a:gs pos="100000">
                <a:srgbClr val="0000FF">
                  <a:alpha val="62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67" grpId="1" animBg="1"/>
      <p:bldP spid="2072" grpId="0" animBg="1"/>
      <p:bldP spid="2072" grpId="1" animBg="1"/>
      <p:bldP spid="2068" grpId="0" animBg="1"/>
      <p:bldP spid="2068" grpId="1" animBg="1"/>
      <p:bldP spid="2063" grpId="0" animBg="1"/>
      <p:bldP spid="2063" grpId="1" animBg="1"/>
      <p:bldP spid="2071" grpId="0" animBg="1"/>
      <p:bldP spid="2071" grpId="1" animBg="1"/>
      <p:bldP spid="2061" grpId="0" animBg="1"/>
      <p:bldP spid="2061" grpId="1" animBg="1"/>
      <p:bldP spid="2069" grpId="0" animBg="1"/>
      <p:bldP spid="2069" grpId="1" animBg="1"/>
      <p:bldP spid="2070" grpId="0" animBg="1"/>
      <p:bldP spid="2070" grpId="1" animBg="1"/>
      <p:bldP spid="2066" grpId="0" animBg="1"/>
      <p:bldP spid="2066" grpId="1" animBg="1"/>
      <p:bldP spid="2064" grpId="0" animBg="1"/>
      <p:bldP spid="2064" grpId="1" animBg="1"/>
      <p:bldP spid="2062" grpId="0" animBg="1"/>
      <p:bldP spid="2062" grpId="1" animBg="1"/>
      <p:bldP spid="2075" grpId="0" animBg="1"/>
      <p:bldP spid="20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коза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87375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коза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936875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коза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коза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коза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коза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коза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00213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2" descr="коза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13100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3" descr="коза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868863"/>
            <a:ext cx="126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3" name="Group 14"/>
          <p:cNvGrpSpPr>
            <a:grpSpLocks/>
          </p:cNvGrpSpPr>
          <p:nvPr/>
        </p:nvGrpSpPr>
        <p:grpSpPr bwMode="auto">
          <a:xfrm>
            <a:off x="3635375" y="620713"/>
            <a:ext cx="649288" cy="576262"/>
            <a:chOff x="2640" y="3024"/>
            <a:chExt cx="598" cy="575"/>
          </a:xfrm>
        </p:grpSpPr>
        <p:grpSp>
          <p:nvGrpSpPr>
            <p:cNvPr id="34108" name="Group 1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4110" name="Freeform 1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1" name="Freeform 1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2" name="Freeform 1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3" name="Freeform 1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4" name="Freeform 2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5" name="Freeform 2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6" name="Freeform 2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7" name="Freeform 2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8" name="Freeform 2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19" name="Freeform 2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0" name="Freeform 2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1" name="Freeform 2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2" name="Freeform 2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3" name="Freeform 2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4" name="Freeform 3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5" name="Freeform 3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26" name="Freeform 3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109" name="Freeform 3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4" name="Group 34"/>
          <p:cNvGrpSpPr>
            <a:grpSpLocks/>
          </p:cNvGrpSpPr>
          <p:nvPr/>
        </p:nvGrpSpPr>
        <p:grpSpPr bwMode="auto">
          <a:xfrm>
            <a:off x="2051050" y="908050"/>
            <a:ext cx="649288" cy="576263"/>
            <a:chOff x="2640" y="3024"/>
            <a:chExt cx="598" cy="575"/>
          </a:xfrm>
        </p:grpSpPr>
        <p:grpSp>
          <p:nvGrpSpPr>
            <p:cNvPr id="34089" name="Group 3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4091" name="Freeform 3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2" name="Freeform 3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3" name="Freeform 3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4" name="Freeform 3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5" name="Freeform 4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6" name="Freeform 4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7" name="Freeform 4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8" name="Freeform 4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99" name="Freeform 4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0" name="Freeform 4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1" name="Freeform 4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2" name="Freeform 4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3" name="Freeform 4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4" name="Freeform 4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5" name="Freeform 5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6" name="Freeform 5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07" name="Freeform 5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090" name="Freeform 5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5" name="Group 54"/>
          <p:cNvGrpSpPr>
            <a:grpSpLocks/>
          </p:cNvGrpSpPr>
          <p:nvPr/>
        </p:nvGrpSpPr>
        <p:grpSpPr bwMode="auto">
          <a:xfrm>
            <a:off x="323850" y="1700213"/>
            <a:ext cx="649288" cy="576262"/>
            <a:chOff x="2640" y="3024"/>
            <a:chExt cx="598" cy="575"/>
          </a:xfrm>
        </p:grpSpPr>
        <p:grpSp>
          <p:nvGrpSpPr>
            <p:cNvPr id="34070" name="Group 5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4072" name="Freeform 5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3" name="Freeform 5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4" name="Freeform 5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5" name="Freeform 5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6" name="Freeform 6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7" name="Freeform 6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8" name="Freeform 6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79" name="Freeform 6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0" name="Freeform 6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1" name="Freeform 6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2" name="Freeform 6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3" name="Freeform 6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4" name="Freeform 6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5" name="Freeform 6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6" name="Freeform 7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7" name="Freeform 7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88" name="Freeform 7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071" name="Freeform 7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6" name="Group 74"/>
          <p:cNvGrpSpPr>
            <a:grpSpLocks/>
          </p:cNvGrpSpPr>
          <p:nvPr/>
        </p:nvGrpSpPr>
        <p:grpSpPr bwMode="auto">
          <a:xfrm>
            <a:off x="5219700" y="908050"/>
            <a:ext cx="649288" cy="576263"/>
            <a:chOff x="2640" y="3024"/>
            <a:chExt cx="598" cy="575"/>
          </a:xfrm>
        </p:grpSpPr>
        <p:grpSp>
          <p:nvGrpSpPr>
            <p:cNvPr id="34051" name="Group 7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4053" name="Freeform 7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4" name="Freeform 7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5" name="Freeform 7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6" name="Freeform 7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7" name="Freeform 8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8" name="Freeform 8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9" name="Freeform 8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0" name="Freeform 8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1" name="Freeform 8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2" name="Freeform 8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3" name="Freeform 8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4" name="Freeform 8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5" name="Freeform 8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6" name="Freeform 8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7" name="Freeform 9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8" name="Freeform 9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69" name="Freeform 9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052" name="Freeform 9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7" name="Group 94"/>
          <p:cNvGrpSpPr>
            <a:grpSpLocks/>
          </p:cNvGrpSpPr>
          <p:nvPr/>
        </p:nvGrpSpPr>
        <p:grpSpPr bwMode="auto">
          <a:xfrm>
            <a:off x="7092950" y="908050"/>
            <a:ext cx="649288" cy="576263"/>
            <a:chOff x="2640" y="3024"/>
            <a:chExt cx="598" cy="575"/>
          </a:xfrm>
        </p:grpSpPr>
        <p:grpSp>
          <p:nvGrpSpPr>
            <p:cNvPr id="34032" name="Group 9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4034" name="Freeform 9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5" name="Freeform 9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6" name="Freeform 9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7" name="Freeform 9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8" name="Freeform 10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9" name="Freeform 10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0" name="Freeform 10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1" name="Freeform 10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2" name="Freeform 10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3" name="Freeform 10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4" name="Freeform 10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5" name="Freeform 10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6" name="Freeform 10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7" name="Freeform 10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8" name="Freeform 11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49" name="Freeform 11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50" name="Freeform 11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033" name="Freeform 11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8" name="Group 114"/>
          <p:cNvGrpSpPr>
            <a:grpSpLocks/>
          </p:cNvGrpSpPr>
          <p:nvPr/>
        </p:nvGrpSpPr>
        <p:grpSpPr bwMode="auto">
          <a:xfrm>
            <a:off x="2555875" y="2060575"/>
            <a:ext cx="649288" cy="576263"/>
            <a:chOff x="2640" y="3024"/>
            <a:chExt cx="598" cy="575"/>
          </a:xfrm>
        </p:grpSpPr>
        <p:grpSp>
          <p:nvGrpSpPr>
            <p:cNvPr id="34013" name="Group 11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4015" name="Freeform 11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6" name="Freeform 11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7" name="Freeform 11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8" name="Freeform 11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9" name="Freeform 12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0" name="Freeform 12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1" name="Freeform 12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2" name="Freeform 12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3" name="Freeform 12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4" name="Freeform 12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5" name="Freeform 12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6" name="Freeform 12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7" name="Freeform 12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8" name="Freeform 12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29" name="Freeform 13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0" name="Freeform 13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31" name="Freeform 13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014" name="Freeform 13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9" name="Group 134"/>
          <p:cNvGrpSpPr>
            <a:grpSpLocks/>
          </p:cNvGrpSpPr>
          <p:nvPr/>
        </p:nvGrpSpPr>
        <p:grpSpPr bwMode="auto">
          <a:xfrm>
            <a:off x="3563938" y="2060575"/>
            <a:ext cx="649287" cy="576263"/>
            <a:chOff x="2640" y="3024"/>
            <a:chExt cx="598" cy="575"/>
          </a:xfrm>
        </p:grpSpPr>
        <p:grpSp>
          <p:nvGrpSpPr>
            <p:cNvPr id="33994" name="Group 13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996" name="Freeform 13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7" name="Freeform 13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8" name="Freeform 13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9" name="Freeform 13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0" name="Freeform 14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1" name="Freeform 14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2" name="Freeform 14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3" name="Freeform 14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4" name="Freeform 14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5" name="Freeform 14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6" name="Freeform 14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7" name="Freeform 14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8" name="Freeform 14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09" name="Freeform 14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0" name="Freeform 15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1" name="Freeform 15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12" name="Freeform 15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95" name="Freeform 15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0" name="Group 154"/>
          <p:cNvGrpSpPr>
            <a:grpSpLocks/>
          </p:cNvGrpSpPr>
          <p:nvPr/>
        </p:nvGrpSpPr>
        <p:grpSpPr bwMode="auto">
          <a:xfrm>
            <a:off x="5076825" y="2060575"/>
            <a:ext cx="649288" cy="576263"/>
            <a:chOff x="2640" y="3024"/>
            <a:chExt cx="598" cy="575"/>
          </a:xfrm>
        </p:grpSpPr>
        <p:grpSp>
          <p:nvGrpSpPr>
            <p:cNvPr id="33975" name="Group 15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977" name="Freeform 15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8" name="Freeform 15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9" name="Freeform 15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0" name="Freeform 15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1" name="Freeform 16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2" name="Freeform 16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3" name="Freeform 16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4" name="Freeform 16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5" name="Freeform 16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6" name="Freeform 16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7" name="Freeform 16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8" name="Freeform 16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89" name="Freeform 16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0" name="Freeform 16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1" name="Freeform 17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2" name="Freeform 17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93" name="Freeform 17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76" name="Freeform 17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1" name="Group 174"/>
          <p:cNvGrpSpPr>
            <a:grpSpLocks/>
          </p:cNvGrpSpPr>
          <p:nvPr/>
        </p:nvGrpSpPr>
        <p:grpSpPr bwMode="auto">
          <a:xfrm>
            <a:off x="3563938" y="2852738"/>
            <a:ext cx="649287" cy="576262"/>
            <a:chOff x="2640" y="3024"/>
            <a:chExt cx="598" cy="575"/>
          </a:xfrm>
        </p:grpSpPr>
        <p:grpSp>
          <p:nvGrpSpPr>
            <p:cNvPr id="33956" name="Group 17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958" name="Freeform 17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9" name="Freeform 17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0" name="Freeform 17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1" name="Freeform 17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2" name="Freeform 18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3" name="Freeform 18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4" name="Freeform 18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5" name="Freeform 18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6" name="Freeform 18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7" name="Freeform 18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8" name="Freeform 18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69" name="Freeform 18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0" name="Freeform 18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1" name="Freeform 18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2" name="Freeform 19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3" name="Freeform 19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74" name="Freeform 19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57" name="Freeform 19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2" name="Group 194"/>
          <p:cNvGrpSpPr>
            <a:grpSpLocks/>
          </p:cNvGrpSpPr>
          <p:nvPr/>
        </p:nvGrpSpPr>
        <p:grpSpPr bwMode="auto">
          <a:xfrm>
            <a:off x="1116013" y="2924175"/>
            <a:ext cx="649287" cy="576263"/>
            <a:chOff x="2640" y="3024"/>
            <a:chExt cx="598" cy="575"/>
          </a:xfrm>
        </p:grpSpPr>
        <p:grpSp>
          <p:nvGrpSpPr>
            <p:cNvPr id="33937" name="Group 19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939" name="Freeform 19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0" name="Freeform 19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1" name="Freeform 19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2" name="Freeform 19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3" name="Freeform 20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4" name="Freeform 20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5" name="Freeform 20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6" name="Freeform 20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7" name="Freeform 20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8" name="Freeform 20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49" name="Freeform 20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0" name="Freeform 20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1" name="Freeform 20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2" name="Freeform 20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3" name="Freeform 21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4" name="Freeform 21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55" name="Freeform 21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38" name="Freeform 21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3" name="Group 214"/>
          <p:cNvGrpSpPr>
            <a:grpSpLocks/>
          </p:cNvGrpSpPr>
          <p:nvPr/>
        </p:nvGrpSpPr>
        <p:grpSpPr bwMode="auto">
          <a:xfrm>
            <a:off x="539750" y="4005263"/>
            <a:ext cx="649288" cy="576262"/>
            <a:chOff x="2640" y="3024"/>
            <a:chExt cx="598" cy="575"/>
          </a:xfrm>
        </p:grpSpPr>
        <p:grpSp>
          <p:nvGrpSpPr>
            <p:cNvPr id="33918" name="Group 21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920" name="Freeform 21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1" name="Freeform 21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2" name="Freeform 21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3" name="Freeform 21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4" name="Freeform 22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5" name="Freeform 22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6" name="Freeform 22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7" name="Freeform 22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8" name="Freeform 22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29" name="Freeform 22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0" name="Freeform 22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1" name="Freeform 22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2" name="Freeform 22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3" name="Freeform 22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4" name="Freeform 23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5" name="Freeform 23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36" name="Freeform 23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19" name="Freeform 23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4" name="Group 234"/>
          <p:cNvGrpSpPr>
            <a:grpSpLocks/>
          </p:cNvGrpSpPr>
          <p:nvPr/>
        </p:nvGrpSpPr>
        <p:grpSpPr bwMode="auto">
          <a:xfrm>
            <a:off x="3563938" y="4005263"/>
            <a:ext cx="649287" cy="576262"/>
            <a:chOff x="2640" y="3024"/>
            <a:chExt cx="598" cy="575"/>
          </a:xfrm>
        </p:grpSpPr>
        <p:grpSp>
          <p:nvGrpSpPr>
            <p:cNvPr id="33899" name="Group 23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901" name="Freeform 23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2" name="Freeform 23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3" name="Freeform 23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4" name="Freeform 23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5" name="Freeform 24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6" name="Freeform 24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7" name="Freeform 24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8" name="Freeform 24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09" name="Freeform 24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0" name="Freeform 24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1" name="Freeform 24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2" name="Freeform 24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3" name="Freeform 24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4" name="Freeform 24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5" name="Freeform 25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6" name="Freeform 25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17" name="Freeform 25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900" name="Freeform 25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5" name="Group 254"/>
          <p:cNvGrpSpPr>
            <a:grpSpLocks/>
          </p:cNvGrpSpPr>
          <p:nvPr/>
        </p:nvGrpSpPr>
        <p:grpSpPr bwMode="auto">
          <a:xfrm>
            <a:off x="2124075" y="4724400"/>
            <a:ext cx="649288" cy="576263"/>
            <a:chOff x="2640" y="3024"/>
            <a:chExt cx="598" cy="575"/>
          </a:xfrm>
        </p:grpSpPr>
        <p:grpSp>
          <p:nvGrpSpPr>
            <p:cNvPr id="33880" name="Group 25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882" name="Freeform 25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3" name="Freeform 25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4" name="Freeform 25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5" name="Freeform 25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6" name="Freeform 26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7" name="Freeform 26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8" name="Freeform 26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9" name="Freeform 26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0" name="Freeform 26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1" name="Freeform 26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2" name="Freeform 26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3" name="Freeform 26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4" name="Freeform 26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5" name="Freeform 26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6" name="Freeform 27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7" name="Freeform 27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98" name="Freeform 27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81" name="Freeform 27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6" name="Group 274"/>
          <p:cNvGrpSpPr>
            <a:grpSpLocks/>
          </p:cNvGrpSpPr>
          <p:nvPr/>
        </p:nvGrpSpPr>
        <p:grpSpPr bwMode="auto">
          <a:xfrm>
            <a:off x="2771775" y="5516563"/>
            <a:ext cx="649288" cy="576262"/>
            <a:chOff x="2640" y="3024"/>
            <a:chExt cx="598" cy="575"/>
          </a:xfrm>
        </p:grpSpPr>
        <p:grpSp>
          <p:nvGrpSpPr>
            <p:cNvPr id="33861" name="Group 27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863" name="Freeform 27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4" name="Freeform 27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5" name="Freeform 27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6" name="Freeform 27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7" name="Freeform 28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8" name="Freeform 28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9" name="Freeform 28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0" name="Freeform 28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1" name="Freeform 28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2" name="Freeform 28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3" name="Freeform 28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4" name="Freeform 28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5" name="Freeform 28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6" name="Freeform 28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7" name="Freeform 29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8" name="Freeform 29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79" name="Freeform 29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62" name="Freeform 29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7" name="Group 294"/>
          <p:cNvGrpSpPr>
            <a:grpSpLocks/>
          </p:cNvGrpSpPr>
          <p:nvPr/>
        </p:nvGrpSpPr>
        <p:grpSpPr bwMode="auto">
          <a:xfrm>
            <a:off x="3851275" y="4797425"/>
            <a:ext cx="649288" cy="576263"/>
            <a:chOff x="2640" y="3024"/>
            <a:chExt cx="598" cy="575"/>
          </a:xfrm>
        </p:grpSpPr>
        <p:grpSp>
          <p:nvGrpSpPr>
            <p:cNvPr id="33842" name="Group 29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844" name="Freeform 29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5" name="Freeform 29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6" name="Freeform 29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7" name="Freeform 29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8" name="Freeform 30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9" name="Freeform 30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0" name="Freeform 30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1" name="Freeform 30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2" name="Freeform 30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3" name="Freeform 30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4" name="Freeform 30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5" name="Freeform 30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6" name="Freeform 30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7" name="Freeform 30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8" name="Freeform 31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9" name="Freeform 31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60" name="Freeform 31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43" name="Freeform 31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18" name="Group 314"/>
          <p:cNvGrpSpPr>
            <a:grpSpLocks/>
          </p:cNvGrpSpPr>
          <p:nvPr/>
        </p:nvGrpSpPr>
        <p:grpSpPr bwMode="auto">
          <a:xfrm>
            <a:off x="5435600" y="5084763"/>
            <a:ext cx="649288" cy="576262"/>
            <a:chOff x="2640" y="3024"/>
            <a:chExt cx="598" cy="575"/>
          </a:xfrm>
        </p:grpSpPr>
        <p:grpSp>
          <p:nvGrpSpPr>
            <p:cNvPr id="33823" name="Group 315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3825" name="Freeform 316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6" name="Freeform 317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Freeform 318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8" name="Freeform 319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9" name="Freeform 320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0" name="Freeform 321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322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323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3" name="Freeform 324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4" name="Freeform 325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5" name="Freeform 326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6" name="Freeform 327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7" name="Freeform 328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8" name="Freeform 329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9" name="Freeform 330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0" name="Freeform 331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41" name="Freeform 332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24" name="Freeform 333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598" name="Freeform 334"/>
          <p:cNvSpPr>
            <a:spLocks/>
          </p:cNvSpPr>
          <p:nvPr/>
        </p:nvSpPr>
        <p:spPr bwMode="auto">
          <a:xfrm>
            <a:off x="114300" y="812800"/>
            <a:ext cx="8890000" cy="4635500"/>
          </a:xfrm>
          <a:custGeom>
            <a:avLst/>
            <a:gdLst>
              <a:gd name="T0" fmla="*/ 2147483647 w 5600"/>
              <a:gd name="T1" fmla="*/ 0 h 2920"/>
              <a:gd name="T2" fmla="*/ 0 w 5600"/>
              <a:gd name="T3" fmla="*/ 2147483647 h 2920"/>
              <a:gd name="T4" fmla="*/ 0 60000 65536"/>
              <a:gd name="T5" fmla="*/ 0 60000 65536"/>
              <a:gd name="T6" fmla="*/ 0 w 5600"/>
              <a:gd name="T7" fmla="*/ 0 h 2920"/>
              <a:gd name="T8" fmla="*/ 5600 w 5600"/>
              <a:gd name="T9" fmla="*/ 2920 h 29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00" h="2920">
                <a:moveTo>
                  <a:pt x="5600" y="0"/>
                </a:moveTo>
                <a:lnTo>
                  <a:pt x="0" y="292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599" name="Freeform 335"/>
          <p:cNvSpPr>
            <a:spLocks/>
          </p:cNvSpPr>
          <p:nvPr/>
        </p:nvSpPr>
        <p:spPr bwMode="auto">
          <a:xfrm>
            <a:off x="38100" y="1181100"/>
            <a:ext cx="8978900" cy="5727700"/>
          </a:xfrm>
          <a:custGeom>
            <a:avLst/>
            <a:gdLst>
              <a:gd name="T0" fmla="*/ 0 w 5656"/>
              <a:gd name="T1" fmla="*/ 0 h 3608"/>
              <a:gd name="T2" fmla="*/ 2147483647 w 5656"/>
              <a:gd name="T3" fmla="*/ 2147483647 h 3608"/>
              <a:gd name="T4" fmla="*/ 0 60000 65536"/>
              <a:gd name="T5" fmla="*/ 0 60000 65536"/>
              <a:gd name="T6" fmla="*/ 0 w 5656"/>
              <a:gd name="T7" fmla="*/ 0 h 3608"/>
              <a:gd name="T8" fmla="*/ 5656 w 5656"/>
              <a:gd name="T9" fmla="*/ 3608 h 3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56" h="3608">
                <a:moveTo>
                  <a:pt x="0" y="0"/>
                </a:moveTo>
                <a:lnTo>
                  <a:pt x="5656" y="360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00" name="Freeform 336"/>
          <p:cNvSpPr>
            <a:spLocks/>
          </p:cNvSpPr>
          <p:nvPr/>
        </p:nvSpPr>
        <p:spPr bwMode="auto">
          <a:xfrm>
            <a:off x="1892300" y="38100"/>
            <a:ext cx="25400" cy="6756400"/>
          </a:xfrm>
          <a:custGeom>
            <a:avLst/>
            <a:gdLst>
              <a:gd name="T0" fmla="*/ 0 w 16"/>
              <a:gd name="T1" fmla="*/ 0 h 4256"/>
              <a:gd name="T2" fmla="*/ 2147483647 w 16"/>
              <a:gd name="T3" fmla="*/ 2147483647 h 4256"/>
              <a:gd name="T4" fmla="*/ 0 60000 65536"/>
              <a:gd name="T5" fmla="*/ 0 60000 65536"/>
              <a:gd name="T6" fmla="*/ 0 w 16"/>
              <a:gd name="T7" fmla="*/ 0 h 4256"/>
              <a:gd name="T8" fmla="*/ 16 w 16"/>
              <a:gd name="T9" fmla="*/ 4256 h 42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4256">
                <a:moveTo>
                  <a:pt x="0" y="0"/>
                </a:moveTo>
                <a:lnTo>
                  <a:pt x="16" y="42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01" name="Oval 337"/>
          <p:cNvSpPr>
            <a:spLocks noChangeArrowheads="1"/>
          </p:cNvSpPr>
          <p:nvPr/>
        </p:nvSpPr>
        <p:spPr bwMode="auto">
          <a:xfrm>
            <a:off x="107950" y="107950"/>
            <a:ext cx="576263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543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8" grpId="0" animBg="1"/>
      <p:bldP spid="11599" grpId="0" animBg="1"/>
      <p:bldP spid="116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76375" y="3217863"/>
            <a:ext cx="5041900" cy="1584325"/>
            <a:chOff x="930" y="2027"/>
            <a:chExt cx="3176" cy="998"/>
          </a:xfrm>
        </p:grpSpPr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930" y="2045"/>
              <a:ext cx="50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</a:t>
              </a: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3606" y="2027"/>
              <a:ext cx="50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*</a:t>
              </a:r>
            </a:p>
          </p:txBody>
        </p:sp>
      </p:grp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00113" y="476250"/>
            <a:ext cx="80279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800" dirty="0"/>
              <a:t>Имеется запись: 5*683 &lt; 506*1 (звездочкой отмечены пропущенные цифры). Какие это цифры? 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79388" y="260350"/>
            <a:ext cx="576262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116013" y="3284538"/>
            <a:ext cx="58070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>
                <a:effectLst>
                  <a:outerShdw blurRad="38100" dist="38100" dir="2700000" algn="tl">
                    <a:srgbClr val="FFFFFF"/>
                  </a:outerShdw>
                </a:effectLst>
              </a:rPr>
              <a:t>5  683 &lt; 506  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573213" y="3294063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834063" y="3284538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77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задачи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95536" y="1844824"/>
            <a:ext cx="828092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dirty="0" smtClean="0"/>
              <a:t>1.На </a:t>
            </a:r>
            <a:r>
              <a:rPr lang="ru-RU" sz="3200" dirty="0"/>
              <a:t>столе лежат в ряд квадрат, круг и треугольник (в таком порядке). Одна из фигур красного цвета, другая – жёлтого, третья – синего. Квадрат не красный, с одной стороны от синей фигуры лежит жёлтая, а с другой - красная. Определите цвет каждой фигуры.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13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1944216"/>
          </a:xfrm>
        </p:spPr>
        <p:txBody>
          <a:bodyPr/>
          <a:lstStyle/>
          <a:p>
            <a:pPr lvl="0" eaLnBrk="1" hangingPunct="1"/>
            <a:r>
              <a:rPr lang="ru-RU" sz="32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Ответ: Квадрат – жёлтый, круг – синий, треугольник - красный</a:t>
            </a:r>
            <a:br>
              <a:rPr lang="ru-RU" sz="32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92896"/>
            <a:ext cx="2016224" cy="2088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275856" y="2492896"/>
            <a:ext cx="2232248" cy="2168872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940152" y="2492896"/>
            <a:ext cx="2808312" cy="2138536"/>
          </a:xfrm>
          <a:prstGeom prst="triangle">
            <a:avLst>
              <a:gd name="adj" fmla="val 51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           4</a:t>
            </a:r>
            <a:r>
              <a:rPr lang="ru-RU" sz="4000" dirty="0">
                <a:solidFill>
                  <a:srgbClr val="FF0000"/>
                </a:solidFill>
              </a:rPr>
              <a:t>. Три </a:t>
            </a:r>
            <a:r>
              <a:rPr lang="ru-RU" sz="4000" dirty="0" smtClean="0">
                <a:solidFill>
                  <a:srgbClr val="FF0000"/>
                </a:solidFill>
              </a:rPr>
              <a:t>числа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3200" dirty="0" smtClean="0"/>
              <a:t>В </a:t>
            </a:r>
            <a:r>
              <a:rPr lang="ru-RU" sz="3200" dirty="0"/>
              <a:t>каждой из 9 клеток квадрата поставить </a:t>
            </a:r>
            <a:r>
              <a:rPr lang="ru-RU" sz="3200" dirty="0" smtClean="0"/>
              <a:t>одно</a:t>
            </a:r>
          </a:p>
          <a:p>
            <a:r>
              <a:rPr lang="ru-RU" sz="3200" dirty="0" smtClean="0"/>
              <a:t>из </a:t>
            </a:r>
            <a:r>
              <a:rPr lang="ru-RU" sz="3200" dirty="0"/>
              <a:t>чисел 1,2,3 так, чтобы сумма чисел, стоящих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каждом вертикальном ряду, в каждом </a:t>
            </a:r>
            <a:r>
              <a:rPr lang="ru-RU" sz="3200" dirty="0" err="1" smtClean="0"/>
              <a:t>горизон</a:t>
            </a:r>
            <a:r>
              <a:rPr lang="ru-RU" sz="3200" dirty="0" smtClean="0"/>
              <a:t>-</a:t>
            </a:r>
          </a:p>
          <a:p>
            <a:r>
              <a:rPr lang="ru-RU" sz="3200" dirty="0" err="1" smtClean="0"/>
              <a:t>тальном</a:t>
            </a:r>
            <a:r>
              <a:rPr lang="ru-RU" sz="3200" dirty="0" smtClean="0"/>
              <a:t> </a:t>
            </a:r>
            <a:r>
              <a:rPr lang="ru-RU" sz="3200" dirty="0"/>
              <a:t>ряду и также по любой диагонали </a:t>
            </a:r>
            <a:endParaRPr lang="ru-RU" sz="3200" dirty="0" smtClean="0"/>
          </a:p>
          <a:p>
            <a:r>
              <a:rPr lang="ru-RU" sz="3200" dirty="0" smtClean="0"/>
              <a:t>равнялась </a:t>
            </a:r>
            <a:r>
              <a:rPr lang="ru-RU" sz="3200" dirty="0"/>
              <a:t>6</a:t>
            </a:r>
            <a:r>
              <a:rPr lang="ru-RU" sz="3200" dirty="0" smtClean="0"/>
              <a:t>.</a:t>
            </a:r>
          </a:p>
          <a:p>
            <a:endParaRPr lang="ru-RU" sz="2800" dirty="0"/>
          </a:p>
          <a:p>
            <a:r>
              <a:rPr lang="ru-RU" sz="3200" dirty="0"/>
              <a:t>Ответы:                                                                                                                     </a:t>
            </a:r>
          </a:p>
          <a:p>
            <a:r>
              <a:rPr lang="ru-RU" sz="3200" dirty="0"/>
              <a:t>  а) 1     3     2        б)3  1  2        в)2  1  3          г)2  3  1                                                                                                                </a:t>
            </a:r>
          </a:p>
          <a:p>
            <a:r>
              <a:rPr lang="ru-RU" sz="3200" dirty="0"/>
              <a:t>      3     2     1            1  2  3           3  2  1             1  2  3                                                                                  </a:t>
            </a:r>
          </a:p>
          <a:p>
            <a:r>
              <a:rPr lang="ru-RU" sz="3200" dirty="0"/>
              <a:t>      2     1     3            2  3  1           1  3  2             3  1  2                                                                   </a:t>
            </a:r>
          </a:p>
          <a:p>
            <a:r>
              <a:rPr lang="ru-RU" sz="3200" dirty="0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58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19964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конкурс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ФОКУСЫ С ЧИСЛАМИ</a:t>
            </a:r>
          </a:p>
          <a:p>
            <a:r>
              <a:rPr lang="ru-RU" sz="2800" dirty="0"/>
              <a:t>    </a:t>
            </a:r>
            <a:r>
              <a:rPr lang="ru-RU" sz="2800" dirty="0" smtClean="0"/>
              <a:t>             1</a:t>
            </a:r>
            <a:r>
              <a:rPr lang="ru-RU" sz="2800" dirty="0"/>
              <a:t>. Записать единицу тремя «5» </a:t>
            </a:r>
            <a:endParaRPr lang="ru-RU" sz="2800" dirty="0" smtClean="0"/>
          </a:p>
          <a:p>
            <a:r>
              <a:rPr lang="ru-RU" sz="2800" dirty="0" smtClean="0"/>
              <a:t>5     </a:t>
            </a:r>
            <a:r>
              <a:rPr lang="ru-RU" sz="2800" dirty="0"/>
              <a:t>5      5 = 1                                                                                        </a:t>
            </a:r>
            <a:r>
              <a:rPr lang="ru-RU" sz="2800" dirty="0" smtClean="0"/>
              <a:t>                                                                           Ответ:  </a:t>
            </a:r>
            <a:r>
              <a:rPr lang="ru-RU" sz="2800" dirty="0" smtClean="0">
                <a:solidFill>
                  <a:prstClr val="black"/>
                </a:solidFill>
              </a:rPr>
              <a:t>(5/5)</a:t>
            </a:r>
            <a:r>
              <a:rPr lang="ru-RU" sz="2800" baseline="30000" dirty="0" smtClean="0">
                <a:solidFill>
                  <a:prstClr val="black"/>
                </a:solidFill>
              </a:rPr>
              <a:t>5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=1</a:t>
            </a:r>
          </a:p>
          <a:p>
            <a:endParaRPr lang="ru-RU" dirty="0"/>
          </a:p>
          <a:p>
            <a:r>
              <a:rPr lang="ru-RU" sz="2800" dirty="0"/>
              <a:t>    </a:t>
            </a:r>
            <a:r>
              <a:rPr lang="ru-RU" sz="2800" dirty="0" smtClean="0"/>
              <a:t>              2</a:t>
            </a:r>
            <a:r>
              <a:rPr lang="ru-RU" sz="2800" dirty="0"/>
              <a:t>. Записать двойку тремя «5»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5     5      5 = 2                                                        </a:t>
            </a:r>
          </a:p>
          <a:p>
            <a:r>
              <a:rPr lang="ru-RU" sz="2800" dirty="0" smtClean="0"/>
              <a:t>Ответ:  </a:t>
            </a:r>
            <a:r>
              <a:rPr lang="ru-RU" sz="2800" dirty="0"/>
              <a:t>(5+5)/5 = 2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3. </a:t>
            </a:r>
            <a:r>
              <a:rPr lang="ru-RU" sz="2800" dirty="0"/>
              <a:t>Записать 5 тремя «5» </a:t>
            </a:r>
            <a:r>
              <a:rPr lang="ru-RU" dirty="0"/>
              <a:t>  </a:t>
            </a:r>
            <a:endParaRPr lang="ru-RU" dirty="0" smtClean="0"/>
          </a:p>
          <a:p>
            <a:pPr marL="1428750" lvl="2" indent="-514350">
              <a:buAutoNum type="arabicPlain" startAt="5"/>
            </a:pPr>
            <a:r>
              <a:rPr lang="ru-RU" sz="2800" dirty="0" smtClean="0"/>
              <a:t>5       5 = 5</a:t>
            </a:r>
            <a:r>
              <a:rPr lang="ru-RU" dirty="0" smtClean="0"/>
              <a:t>                                                                  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Ответ: 5+5-5=5;   5*5:5=5</a:t>
            </a:r>
            <a:endParaRPr lang="ru-RU" sz="2800" dirty="0"/>
          </a:p>
          <a:p>
            <a:r>
              <a:rPr lang="ru-RU" sz="2800" dirty="0" smtClean="0"/>
              <a:t>                   4. </a:t>
            </a:r>
            <a:r>
              <a:rPr lang="ru-RU" sz="2800" dirty="0"/>
              <a:t>Записать 31 пятью тройками </a:t>
            </a:r>
            <a:endParaRPr lang="ru-RU" sz="2800" dirty="0" smtClean="0"/>
          </a:p>
          <a:p>
            <a:pPr marL="514350" indent="-514350">
              <a:buAutoNum type="arabicPlain" startAt="3"/>
            </a:pPr>
            <a:r>
              <a:rPr lang="ru-RU" sz="2800" dirty="0" smtClean="0"/>
              <a:t>3       3       3        3 = 31                                                         </a:t>
            </a:r>
            <a:r>
              <a:rPr lang="ru-RU" dirty="0" smtClean="0"/>
              <a:t> </a:t>
            </a:r>
            <a:r>
              <a:rPr lang="ru-RU" sz="2800" dirty="0" smtClean="0"/>
              <a:t>Ответ:  3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</a:t>
            </a:r>
            <a:r>
              <a:rPr lang="ru-RU" sz="2800" dirty="0"/>
              <a:t>+3+3 /3= </a:t>
            </a:r>
            <a:r>
              <a:rPr lang="ru-RU" sz="2800" dirty="0" smtClean="0"/>
              <a:t>31;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33-3+3/3 = 31</a:t>
            </a:r>
            <a:endParaRPr lang="ru-RU" sz="2800" dirty="0"/>
          </a:p>
          <a:p>
            <a:r>
              <a:rPr lang="ru-RU" dirty="0"/>
              <a:t>           </a:t>
            </a:r>
            <a:r>
              <a:rPr lang="ru-RU" dirty="0" smtClean="0"/>
              <a:t>                                                                                         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67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1143000"/>
          </a:xfrm>
        </p:spPr>
        <p:txBody>
          <a:bodyPr/>
          <a:lstStyle/>
          <a:p>
            <a:r>
              <a:rPr lang="ru-RU" dirty="0" smtClean="0"/>
              <a:t>2.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971600" y="1124745"/>
            <a:ext cx="75608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600" dirty="0" smtClean="0"/>
              <a:t>Какой </a:t>
            </a:r>
            <a:r>
              <a:rPr lang="ru-RU" sz="3600" dirty="0"/>
              <a:t>знак нужно поставить между числами 5 и 6, чтобы получилось число больше 5, но меньше 6?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5152" y="5589240"/>
            <a:ext cx="352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Ответ: Запятую</a:t>
            </a:r>
            <a:r>
              <a:rPr lang="ru-RU" dirty="0">
                <a:solidFill>
                  <a:srgbClr val="FF0000"/>
                </a:solidFill>
              </a:rPr>
              <a:t>, получится 5,6.</a:t>
            </a:r>
          </a:p>
        </p:txBody>
      </p:sp>
    </p:spTree>
    <p:extLst>
      <p:ext uri="{BB962C8B-B14F-4D97-AF65-F5344CB8AC3E}">
        <p14:creationId xmlns:p14="http://schemas.microsoft.com/office/powerpoint/2010/main" val="23470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56"/>
          <p:cNvSpPr>
            <a:spLocks noChangeShapeType="1"/>
          </p:cNvSpPr>
          <p:nvPr/>
        </p:nvSpPr>
        <p:spPr bwMode="auto">
          <a:xfrm>
            <a:off x="4859338" y="3644900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1" name="Freeform 36"/>
          <p:cNvSpPr>
            <a:spLocks/>
          </p:cNvSpPr>
          <p:nvPr/>
        </p:nvSpPr>
        <p:spPr bwMode="auto">
          <a:xfrm>
            <a:off x="3635375" y="4437063"/>
            <a:ext cx="2305050" cy="1296987"/>
          </a:xfrm>
          <a:custGeom>
            <a:avLst/>
            <a:gdLst>
              <a:gd name="T0" fmla="*/ 2147483647 w 1452"/>
              <a:gd name="T1" fmla="*/ 2147483647 h 817"/>
              <a:gd name="T2" fmla="*/ 0 w 1452"/>
              <a:gd name="T3" fmla="*/ 0 h 817"/>
              <a:gd name="T4" fmla="*/ 2147483647 w 1452"/>
              <a:gd name="T5" fmla="*/ 2147483647 h 817"/>
              <a:gd name="T6" fmla="*/ 0 60000 65536"/>
              <a:gd name="T7" fmla="*/ 0 60000 65536"/>
              <a:gd name="T8" fmla="*/ 0 60000 65536"/>
              <a:gd name="T9" fmla="*/ 0 w 1452"/>
              <a:gd name="T10" fmla="*/ 0 h 817"/>
              <a:gd name="T11" fmla="*/ 1452 w 1452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817">
                <a:moveTo>
                  <a:pt x="771" y="817"/>
                </a:moveTo>
                <a:lnTo>
                  <a:pt x="0" y="0"/>
                </a:lnTo>
                <a:lnTo>
                  <a:pt x="1452" y="1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Freeform 25"/>
          <p:cNvSpPr>
            <a:spLocks/>
          </p:cNvSpPr>
          <p:nvPr/>
        </p:nvSpPr>
        <p:spPr bwMode="auto">
          <a:xfrm>
            <a:off x="3276600" y="1412875"/>
            <a:ext cx="2951163" cy="4321175"/>
          </a:xfrm>
          <a:custGeom>
            <a:avLst/>
            <a:gdLst>
              <a:gd name="T0" fmla="*/ 2147483647 w 1859"/>
              <a:gd name="T1" fmla="*/ 0 h 2722"/>
              <a:gd name="T2" fmla="*/ 2147483647 w 1859"/>
              <a:gd name="T3" fmla="*/ 0 h 2722"/>
              <a:gd name="T4" fmla="*/ 2147483647 w 1859"/>
              <a:gd name="T5" fmla="*/ 2147483647 h 2722"/>
              <a:gd name="T6" fmla="*/ 2147483647 w 1859"/>
              <a:gd name="T7" fmla="*/ 2147483647 h 2722"/>
              <a:gd name="T8" fmla="*/ 2147483647 w 1859"/>
              <a:gd name="T9" fmla="*/ 2147483647 h 2722"/>
              <a:gd name="T10" fmla="*/ 2147483647 w 1859"/>
              <a:gd name="T11" fmla="*/ 2147483647 h 2722"/>
              <a:gd name="T12" fmla="*/ 2147483647 w 1859"/>
              <a:gd name="T13" fmla="*/ 2147483647 h 2722"/>
              <a:gd name="T14" fmla="*/ 0 w 1859"/>
              <a:gd name="T15" fmla="*/ 2147483647 h 2722"/>
              <a:gd name="T16" fmla="*/ 2147483647 w 1859"/>
              <a:gd name="T17" fmla="*/ 0 h 27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59"/>
              <a:gd name="T28" fmla="*/ 0 h 2722"/>
              <a:gd name="T29" fmla="*/ 1859 w 1859"/>
              <a:gd name="T30" fmla="*/ 2722 h 27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59" h="2722">
                <a:moveTo>
                  <a:pt x="680" y="0"/>
                </a:moveTo>
                <a:lnTo>
                  <a:pt x="1859" y="0"/>
                </a:lnTo>
                <a:lnTo>
                  <a:pt x="1814" y="1497"/>
                </a:lnTo>
                <a:lnTo>
                  <a:pt x="1678" y="2086"/>
                </a:lnTo>
                <a:lnTo>
                  <a:pt x="997" y="2722"/>
                </a:lnTo>
                <a:lnTo>
                  <a:pt x="136" y="2495"/>
                </a:lnTo>
                <a:lnTo>
                  <a:pt x="144" y="1870"/>
                </a:lnTo>
                <a:lnTo>
                  <a:pt x="0" y="1089"/>
                </a:lnTo>
                <a:lnTo>
                  <a:pt x="68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3" name="Freeform 39"/>
          <p:cNvSpPr>
            <a:spLocks/>
          </p:cNvSpPr>
          <p:nvPr/>
        </p:nvSpPr>
        <p:spPr bwMode="auto">
          <a:xfrm>
            <a:off x="4368800" y="1346200"/>
            <a:ext cx="563563" cy="1146175"/>
          </a:xfrm>
          <a:custGeom>
            <a:avLst/>
            <a:gdLst>
              <a:gd name="T0" fmla="*/ 0 w 355"/>
              <a:gd name="T1" fmla="*/ 0 h 722"/>
              <a:gd name="T2" fmla="*/ 2147483647 w 355"/>
              <a:gd name="T3" fmla="*/ 2147483647 h 722"/>
              <a:gd name="T4" fmla="*/ 0 60000 65536"/>
              <a:gd name="T5" fmla="*/ 0 60000 65536"/>
              <a:gd name="T6" fmla="*/ 0 w 355"/>
              <a:gd name="T7" fmla="*/ 0 h 722"/>
              <a:gd name="T8" fmla="*/ 355 w 355"/>
              <a:gd name="T9" fmla="*/ 722 h 7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5" h="722">
                <a:moveTo>
                  <a:pt x="0" y="0"/>
                </a:moveTo>
                <a:lnTo>
                  <a:pt x="355" y="72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4" name="Line 38"/>
          <p:cNvSpPr>
            <a:spLocks noChangeShapeType="1"/>
          </p:cNvSpPr>
          <p:nvPr/>
        </p:nvSpPr>
        <p:spPr bwMode="auto">
          <a:xfrm flipH="1">
            <a:off x="4859338" y="1484313"/>
            <a:ext cx="13684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5" name="Freeform 37"/>
          <p:cNvSpPr>
            <a:spLocks/>
          </p:cNvSpPr>
          <p:nvPr/>
        </p:nvSpPr>
        <p:spPr bwMode="auto">
          <a:xfrm>
            <a:off x="3419475" y="2565400"/>
            <a:ext cx="1512888" cy="1800225"/>
          </a:xfrm>
          <a:custGeom>
            <a:avLst/>
            <a:gdLst>
              <a:gd name="T0" fmla="*/ 2147483647 w 953"/>
              <a:gd name="T1" fmla="*/ 2147483647 h 1134"/>
              <a:gd name="T2" fmla="*/ 2147483647 w 953"/>
              <a:gd name="T3" fmla="*/ 2147483647 h 1134"/>
              <a:gd name="T4" fmla="*/ 2147483647 w 953"/>
              <a:gd name="T5" fmla="*/ 0 h 1134"/>
              <a:gd name="T6" fmla="*/ 0 w 953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1134"/>
              <a:gd name="T14" fmla="*/ 953 w 953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1134">
                <a:moveTo>
                  <a:pt x="182" y="1134"/>
                </a:moveTo>
                <a:lnTo>
                  <a:pt x="907" y="725"/>
                </a:lnTo>
                <a:lnTo>
                  <a:pt x="953" y="0"/>
                </a:lnTo>
                <a:lnTo>
                  <a:pt x="0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3924300" y="3668713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15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4643438" y="1700213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3949700" y="278288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3348038" y="4221163"/>
            <a:ext cx="431800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</a:t>
            </a:r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5724525" y="4437063"/>
            <a:ext cx="431800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</a:t>
            </a:r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4643438" y="3429000"/>
            <a:ext cx="431800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4716463" y="2276475"/>
            <a:ext cx="431800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08500" y="1625600"/>
            <a:ext cx="639763" cy="1082675"/>
            <a:chOff x="2840" y="1024"/>
            <a:chExt cx="403" cy="682"/>
          </a:xfrm>
        </p:grpSpPr>
        <p:sp>
          <p:nvSpPr>
            <p:cNvPr id="32817" name="Freeform 8"/>
            <p:cNvSpPr>
              <a:spLocks/>
            </p:cNvSpPr>
            <p:nvPr/>
          </p:nvSpPr>
          <p:spPr bwMode="auto">
            <a:xfrm>
              <a:off x="2840" y="1024"/>
              <a:ext cx="224" cy="448"/>
            </a:xfrm>
            <a:custGeom>
              <a:avLst/>
              <a:gdLst>
                <a:gd name="T0" fmla="*/ 0 w 224"/>
                <a:gd name="T1" fmla="*/ 0 h 448"/>
                <a:gd name="T2" fmla="*/ 224 w 224"/>
                <a:gd name="T3" fmla="*/ 448 h 448"/>
                <a:gd name="T4" fmla="*/ 0 60000 65536"/>
                <a:gd name="T5" fmla="*/ 0 60000 65536"/>
                <a:gd name="T6" fmla="*/ 0 w 224"/>
                <a:gd name="T7" fmla="*/ 0 h 448"/>
                <a:gd name="T8" fmla="*/ 224 w 224"/>
                <a:gd name="T9" fmla="*/ 448 h 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" h="448">
                  <a:moveTo>
                    <a:pt x="0" y="0"/>
                  </a:moveTo>
                  <a:lnTo>
                    <a:pt x="224" y="448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2971" y="1434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43438" y="2667000"/>
            <a:ext cx="431800" cy="1193800"/>
            <a:chOff x="2925" y="1680"/>
            <a:chExt cx="272" cy="752"/>
          </a:xfrm>
        </p:grpSpPr>
        <p:sp>
          <p:nvSpPr>
            <p:cNvPr id="32815" name="Freeform 6"/>
            <p:cNvSpPr>
              <a:spLocks/>
            </p:cNvSpPr>
            <p:nvPr/>
          </p:nvSpPr>
          <p:spPr bwMode="auto">
            <a:xfrm>
              <a:off x="3080" y="1680"/>
              <a:ext cx="16" cy="480"/>
            </a:xfrm>
            <a:custGeom>
              <a:avLst/>
              <a:gdLst>
                <a:gd name="T0" fmla="*/ 16 w 16"/>
                <a:gd name="T1" fmla="*/ 0 h 480"/>
                <a:gd name="T2" fmla="*/ 0 w 16"/>
                <a:gd name="T3" fmla="*/ 480 h 480"/>
                <a:gd name="T4" fmla="*/ 0 60000 65536"/>
                <a:gd name="T5" fmla="*/ 0 60000 65536"/>
                <a:gd name="T6" fmla="*/ 0 w 16"/>
                <a:gd name="T7" fmla="*/ 0 h 480"/>
                <a:gd name="T8" fmla="*/ 16 w 16"/>
                <a:gd name="T9" fmla="*/ 480 h 4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480">
                  <a:moveTo>
                    <a:pt x="16" y="0"/>
                  </a:moveTo>
                  <a:lnTo>
                    <a:pt x="0" y="48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2925" y="2160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Е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348038" y="3789363"/>
            <a:ext cx="1393825" cy="863600"/>
            <a:chOff x="2109" y="2387"/>
            <a:chExt cx="878" cy="544"/>
          </a:xfrm>
        </p:grpSpPr>
        <p:sp>
          <p:nvSpPr>
            <p:cNvPr id="32813" name="Freeform 7"/>
            <p:cNvSpPr>
              <a:spLocks/>
            </p:cNvSpPr>
            <p:nvPr/>
          </p:nvSpPr>
          <p:spPr bwMode="auto">
            <a:xfrm>
              <a:off x="2344" y="2387"/>
              <a:ext cx="643" cy="349"/>
            </a:xfrm>
            <a:custGeom>
              <a:avLst/>
              <a:gdLst>
                <a:gd name="T0" fmla="*/ 643 w 643"/>
                <a:gd name="T1" fmla="*/ 0 h 349"/>
                <a:gd name="T2" fmla="*/ 0 w 643"/>
                <a:gd name="T3" fmla="*/ 349 h 349"/>
                <a:gd name="T4" fmla="*/ 0 60000 65536"/>
                <a:gd name="T5" fmla="*/ 0 60000 65536"/>
                <a:gd name="T6" fmla="*/ 0 w 643"/>
                <a:gd name="T7" fmla="*/ 0 h 349"/>
                <a:gd name="T8" fmla="*/ 643 w 643"/>
                <a:gd name="T9" fmla="*/ 349 h 3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3" h="349">
                  <a:moveTo>
                    <a:pt x="643" y="0"/>
                  </a:moveTo>
                  <a:lnTo>
                    <a:pt x="0" y="349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2109" y="2659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1900" y="4437063"/>
            <a:ext cx="2384425" cy="431800"/>
            <a:chOff x="2376" y="2795"/>
            <a:chExt cx="1502" cy="272"/>
          </a:xfrm>
        </p:grpSpPr>
        <p:sp>
          <p:nvSpPr>
            <p:cNvPr id="32811" name="Freeform 9"/>
            <p:cNvSpPr>
              <a:spLocks/>
            </p:cNvSpPr>
            <p:nvPr/>
          </p:nvSpPr>
          <p:spPr bwMode="auto">
            <a:xfrm>
              <a:off x="2376" y="2800"/>
              <a:ext cx="1232" cy="144"/>
            </a:xfrm>
            <a:custGeom>
              <a:avLst/>
              <a:gdLst>
                <a:gd name="T0" fmla="*/ 1232 w 1232"/>
                <a:gd name="T1" fmla="*/ 144 h 144"/>
                <a:gd name="T2" fmla="*/ 0 w 1232"/>
                <a:gd name="T3" fmla="*/ 0 h 144"/>
                <a:gd name="T4" fmla="*/ 0 60000 65536"/>
                <a:gd name="T5" fmla="*/ 0 60000 65536"/>
                <a:gd name="T6" fmla="*/ 0 w 1232"/>
                <a:gd name="T7" fmla="*/ 0 h 144"/>
                <a:gd name="T8" fmla="*/ 1232 w 1232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2" h="144">
                  <a:moveTo>
                    <a:pt x="1232" y="144"/>
                  </a:move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3606" y="2795"/>
              <a:ext cx="272" cy="2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</a:t>
              </a:r>
            </a:p>
          </p:txBody>
        </p:sp>
      </p:grp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71550" y="260350"/>
            <a:ext cx="503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/>
              <a:t>А-Б-Е-Д-З-К, 60 минут = 3600 сек. </a:t>
            </a: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4140200" y="1196975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4914900" y="4826000"/>
            <a:ext cx="939800" cy="863600"/>
          </a:xfrm>
          <a:custGeom>
            <a:avLst/>
            <a:gdLst>
              <a:gd name="T0" fmla="*/ 2147483647 w 592"/>
              <a:gd name="T1" fmla="*/ 0 h 544"/>
              <a:gd name="T2" fmla="*/ 0 w 592"/>
              <a:gd name="T3" fmla="*/ 2147483647 h 544"/>
              <a:gd name="T4" fmla="*/ 0 60000 65536"/>
              <a:gd name="T5" fmla="*/ 0 60000 65536"/>
              <a:gd name="T6" fmla="*/ 0 w 592"/>
              <a:gd name="T7" fmla="*/ 0 h 544"/>
              <a:gd name="T8" fmla="*/ 592 w 592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2" h="544">
                <a:moveTo>
                  <a:pt x="592" y="0"/>
                </a:moveTo>
                <a:lnTo>
                  <a:pt x="0" y="5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4572000" y="5516563"/>
            <a:ext cx="431800" cy="431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</a:t>
            </a:r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4140200" y="1196975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572000" y="5516563"/>
            <a:ext cx="431800" cy="431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6011863" y="1196975"/>
            <a:ext cx="431800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5940425" y="3500438"/>
            <a:ext cx="431800" cy="4333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Ж</a:t>
            </a: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3289300" y="5110163"/>
            <a:ext cx="431800" cy="4333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3132138" y="2924175"/>
            <a:ext cx="431800" cy="4333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059113" y="4629150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3779838" y="5476875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5292725" y="5181600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5364163" y="2444750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4427538" y="28527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4991100" y="1063625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6156325" y="2351088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15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2949575" y="3584575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 rot="2767398">
            <a:off x="4137819" y="4825206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292725" y="3346450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992813" y="4003675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15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4648200" y="4198938"/>
            <a:ext cx="339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 rot="-3241519">
            <a:off x="3458369" y="1972469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30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179388" y="260350"/>
            <a:ext cx="576262" cy="720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509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A:\Проект Внеклассная работа по математике 1.files\ris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43000"/>
            <a:ext cx="46434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A:\Проект Внеклассная работа по математике 1.files\ris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43000"/>
            <a:ext cx="46434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5"/>
          <p:cNvSpPr>
            <a:spLocks noChangeArrowheads="1"/>
          </p:cNvSpPr>
          <p:nvPr/>
        </p:nvSpPr>
        <p:spPr bwMode="auto">
          <a:xfrm>
            <a:off x="1752600" y="381000"/>
            <a:ext cx="6019800" cy="990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rot="3699131" flipH="1">
            <a:off x="2497138" y="1271588"/>
            <a:ext cx="174625" cy="1343025"/>
          </a:xfrm>
          <a:prstGeom prst="downArrow">
            <a:avLst>
              <a:gd name="adj1" fmla="val 50000"/>
              <a:gd name="adj2" fmla="val 192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1736564">
            <a:off x="3733800" y="1371600"/>
            <a:ext cx="180975" cy="2514600"/>
          </a:xfrm>
          <a:prstGeom prst="downArrow">
            <a:avLst>
              <a:gd name="adj1" fmla="val 50000"/>
              <a:gd name="adj2" fmla="val 3473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318616">
            <a:off x="4724400" y="1447800"/>
            <a:ext cx="158750" cy="3732213"/>
          </a:xfrm>
          <a:prstGeom prst="downArrow">
            <a:avLst>
              <a:gd name="adj1" fmla="val 50000"/>
              <a:gd name="adj2" fmla="val 587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507506">
            <a:off x="5989638" y="1293813"/>
            <a:ext cx="187325" cy="1374775"/>
          </a:xfrm>
          <a:prstGeom prst="downArrow">
            <a:avLst>
              <a:gd name="adj1" fmla="val 50000"/>
              <a:gd name="adj2" fmla="val 1834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1373141">
            <a:off x="7494588" y="1279525"/>
            <a:ext cx="122237" cy="2286000"/>
          </a:xfrm>
          <a:prstGeom prst="downArrow">
            <a:avLst>
              <a:gd name="adj1" fmla="val 50000"/>
              <a:gd name="adj2" fmla="val 4675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04800" y="2209800"/>
            <a:ext cx="2819400" cy="914400"/>
          </a:xfrm>
          <a:prstGeom prst="roundRect">
            <a:avLst>
              <a:gd name="adj" fmla="val 16667"/>
            </a:avLst>
          </a:prstGeom>
          <a:solidFill>
            <a:srgbClr val="31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АРИФМЕТИКА</a:t>
            </a:r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>
            <a:off x="1219200" y="3733800"/>
            <a:ext cx="3276600" cy="1219200"/>
          </a:xfrm>
          <a:prstGeom prst="ellipse">
            <a:avLst/>
          </a:prstGeom>
          <a:solidFill>
            <a:srgbClr val="31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АЛГЕБРА</a:t>
            </a:r>
          </a:p>
        </p:txBody>
      </p: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2743200" y="5105400"/>
            <a:ext cx="4114800" cy="1219200"/>
          </a:xfrm>
          <a:prstGeom prst="octagon">
            <a:avLst>
              <a:gd name="adj" fmla="val 29287"/>
            </a:avLst>
          </a:prstGeom>
          <a:solidFill>
            <a:srgbClr val="31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МАТЕМАТИЧЕСКИЙ 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АНАЛИЗ</a:t>
            </a:r>
          </a:p>
        </p:txBody>
      </p:sp>
      <p:sp>
        <p:nvSpPr>
          <p:cNvPr id="4107" name="AutoShape 12"/>
          <p:cNvSpPr>
            <a:spLocks noChangeArrowheads="1"/>
          </p:cNvSpPr>
          <p:nvPr/>
        </p:nvSpPr>
        <p:spPr bwMode="auto">
          <a:xfrm>
            <a:off x="4724400" y="2667000"/>
            <a:ext cx="2895600" cy="762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ГЕОМЕТРИЯ</a:t>
            </a:r>
          </a:p>
        </p:txBody>
      </p:sp>
      <p:sp>
        <p:nvSpPr>
          <p:cNvPr id="4108" name="AutoShape 13"/>
          <p:cNvSpPr>
            <a:spLocks noChangeArrowheads="1"/>
          </p:cNvSpPr>
          <p:nvPr/>
        </p:nvSpPr>
        <p:spPr bwMode="auto">
          <a:xfrm>
            <a:off x="6248400" y="3657600"/>
            <a:ext cx="2895600" cy="1219200"/>
          </a:xfrm>
          <a:prstGeom prst="hexagon">
            <a:avLst>
              <a:gd name="adj" fmla="val 59375"/>
              <a:gd name="vf" fmla="val 115470"/>
            </a:avLst>
          </a:prstGeom>
          <a:solidFill>
            <a:srgbClr val="31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ТЕОРИЯ ЧИСЕЛ</a:t>
            </a:r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2819400" y="533400"/>
            <a:ext cx="3640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EFF5FF"/>
                </a:solidFill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33779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5"/>
          <p:cNvSpPr>
            <a:spLocks noChangeArrowheads="1"/>
          </p:cNvSpPr>
          <p:nvPr/>
        </p:nvSpPr>
        <p:spPr bwMode="auto">
          <a:xfrm>
            <a:off x="3503613" y="981075"/>
            <a:ext cx="839787" cy="863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3" name="Oval 6"/>
          <p:cNvSpPr>
            <a:spLocks noChangeArrowheads="1"/>
          </p:cNvSpPr>
          <p:nvPr/>
        </p:nvSpPr>
        <p:spPr bwMode="auto">
          <a:xfrm>
            <a:off x="4140200" y="1557338"/>
            <a:ext cx="839788" cy="86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851275" y="2349500"/>
            <a:ext cx="839788" cy="8651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2676525" y="1222375"/>
            <a:ext cx="839788" cy="863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5846" name="Group 26"/>
          <p:cNvGrpSpPr>
            <a:grpSpLocks/>
          </p:cNvGrpSpPr>
          <p:nvPr/>
        </p:nvGrpSpPr>
        <p:grpSpPr bwMode="auto">
          <a:xfrm>
            <a:off x="1428750" y="2060575"/>
            <a:ext cx="2471738" cy="2520950"/>
            <a:chOff x="900" y="1298"/>
            <a:chExt cx="1557" cy="1588"/>
          </a:xfrm>
        </p:grpSpPr>
        <p:sp>
          <p:nvSpPr>
            <p:cNvPr id="35860" name="Oval 9"/>
            <p:cNvSpPr>
              <a:spLocks noChangeArrowheads="1"/>
            </p:cNvSpPr>
            <p:nvPr/>
          </p:nvSpPr>
          <p:spPr bwMode="auto">
            <a:xfrm>
              <a:off x="1837" y="2205"/>
              <a:ext cx="529" cy="54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Oval 10"/>
            <p:cNvSpPr>
              <a:spLocks noChangeArrowheads="1"/>
            </p:cNvSpPr>
            <p:nvPr/>
          </p:nvSpPr>
          <p:spPr bwMode="auto">
            <a:xfrm>
              <a:off x="1292" y="2342"/>
              <a:ext cx="545" cy="5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Oval 11"/>
            <p:cNvSpPr>
              <a:spLocks noChangeArrowheads="1"/>
            </p:cNvSpPr>
            <p:nvPr/>
          </p:nvSpPr>
          <p:spPr bwMode="auto">
            <a:xfrm>
              <a:off x="900" y="1979"/>
              <a:ext cx="529" cy="5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Oval 12"/>
            <p:cNvSpPr>
              <a:spLocks noChangeArrowheads="1"/>
            </p:cNvSpPr>
            <p:nvPr/>
          </p:nvSpPr>
          <p:spPr bwMode="auto">
            <a:xfrm>
              <a:off x="1016" y="1434"/>
              <a:ext cx="529" cy="54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Oval 13"/>
            <p:cNvSpPr>
              <a:spLocks noChangeArrowheads="1"/>
            </p:cNvSpPr>
            <p:nvPr/>
          </p:nvSpPr>
          <p:spPr bwMode="auto">
            <a:xfrm>
              <a:off x="1534" y="1298"/>
              <a:ext cx="530" cy="5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Oval 14"/>
            <p:cNvSpPr>
              <a:spLocks noChangeArrowheads="1"/>
            </p:cNvSpPr>
            <p:nvPr/>
          </p:nvSpPr>
          <p:spPr bwMode="auto">
            <a:xfrm>
              <a:off x="1927" y="1661"/>
              <a:ext cx="530" cy="5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7" name="Oval 15"/>
          <p:cNvSpPr>
            <a:spLocks noChangeArrowheads="1"/>
          </p:cNvSpPr>
          <p:nvPr/>
        </p:nvSpPr>
        <p:spPr bwMode="auto">
          <a:xfrm>
            <a:off x="5580063" y="2014538"/>
            <a:ext cx="839787" cy="863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8" name="Oval 16"/>
          <p:cNvSpPr>
            <a:spLocks noChangeArrowheads="1"/>
          </p:cNvSpPr>
          <p:nvPr/>
        </p:nvSpPr>
        <p:spPr bwMode="auto">
          <a:xfrm>
            <a:off x="5338763" y="2851150"/>
            <a:ext cx="839787" cy="865188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9" name="Oval 17"/>
          <p:cNvSpPr>
            <a:spLocks noChangeArrowheads="1"/>
          </p:cNvSpPr>
          <p:nvPr/>
        </p:nvSpPr>
        <p:spPr bwMode="auto">
          <a:xfrm>
            <a:off x="4973638" y="1412875"/>
            <a:ext cx="839787" cy="863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Oval 18"/>
          <p:cNvSpPr>
            <a:spLocks noChangeArrowheads="1"/>
          </p:cNvSpPr>
          <p:nvPr/>
        </p:nvSpPr>
        <p:spPr bwMode="auto">
          <a:xfrm>
            <a:off x="4367213" y="3776663"/>
            <a:ext cx="839787" cy="863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1" name="Oval 19"/>
          <p:cNvSpPr>
            <a:spLocks noChangeArrowheads="1"/>
          </p:cNvSpPr>
          <p:nvPr/>
        </p:nvSpPr>
        <p:spPr bwMode="auto">
          <a:xfrm>
            <a:off x="3563938" y="4078288"/>
            <a:ext cx="839787" cy="8636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2" name="Oval 20"/>
          <p:cNvSpPr>
            <a:spLocks noChangeArrowheads="1"/>
          </p:cNvSpPr>
          <p:nvPr/>
        </p:nvSpPr>
        <p:spPr bwMode="auto">
          <a:xfrm>
            <a:off x="4487863" y="2913063"/>
            <a:ext cx="841375" cy="8636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51275" y="2347913"/>
            <a:ext cx="792163" cy="722312"/>
            <a:chOff x="2426" y="1479"/>
            <a:chExt cx="499" cy="455"/>
          </a:xfrm>
        </p:grpSpPr>
        <p:sp>
          <p:nvSpPr>
            <p:cNvPr id="35857" name="Oval 22"/>
            <p:cNvSpPr>
              <a:spLocks noChangeArrowheads="1"/>
            </p:cNvSpPr>
            <p:nvPr/>
          </p:nvSpPr>
          <p:spPr bwMode="auto">
            <a:xfrm>
              <a:off x="2790" y="1479"/>
              <a:ext cx="45" cy="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8" name="Oval 23"/>
            <p:cNvSpPr>
              <a:spLocks noChangeArrowheads="1"/>
            </p:cNvSpPr>
            <p:nvPr/>
          </p:nvSpPr>
          <p:spPr bwMode="auto">
            <a:xfrm>
              <a:off x="2880" y="1888"/>
              <a:ext cx="45" cy="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9" name="Oval 24"/>
            <p:cNvSpPr>
              <a:spLocks noChangeArrowheads="1"/>
            </p:cNvSpPr>
            <p:nvPr/>
          </p:nvSpPr>
          <p:spPr bwMode="auto">
            <a:xfrm>
              <a:off x="2426" y="1842"/>
              <a:ext cx="45" cy="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54" name="Oval 29"/>
          <p:cNvSpPr>
            <a:spLocks noChangeArrowheads="1"/>
          </p:cNvSpPr>
          <p:nvPr/>
        </p:nvSpPr>
        <p:spPr bwMode="auto">
          <a:xfrm rot="-7136695">
            <a:off x="6038057" y="3356769"/>
            <a:ext cx="858837" cy="8350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5" name="Oval 30"/>
          <p:cNvSpPr>
            <a:spLocks noChangeArrowheads="1"/>
          </p:cNvSpPr>
          <p:nvPr/>
        </p:nvSpPr>
        <p:spPr bwMode="auto">
          <a:xfrm rot="-7136695">
            <a:off x="5797551" y="4164012"/>
            <a:ext cx="863600" cy="8350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6" name="Oval 31"/>
          <p:cNvSpPr>
            <a:spLocks noChangeArrowheads="1"/>
          </p:cNvSpPr>
          <p:nvPr/>
        </p:nvSpPr>
        <p:spPr bwMode="auto">
          <a:xfrm rot="-7136695">
            <a:off x="4976813" y="4367212"/>
            <a:ext cx="865188" cy="83661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59"/>
          <p:cNvGrpSpPr>
            <a:grpSpLocks/>
          </p:cNvGrpSpPr>
          <p:nvPr/>
        </p:nvGrpSpPr>
        <p:grpSpPr bwMode="auto">
          <a:xfrm>
            <a:off x="250825" y="692150"/>
            <a:ext cx="4826000" cy="3817938"/>
            <a:chOff x="343" y="301"/>
            <a:chExt cx="2721" cy="2132"/>
          </a:xfrm>
        </p:grpSpPr>
        <p:sp>
          <p:nvSpPr>
            <p:cNvPr id="36978" name="Freeform 12"/>
            <p:cNvSpPr>
              <a:spLocks/>
            </p:cNvSpPr>
            <p:nvPr/>
          </p:nvSpPr>
          <p:spPr bwMode="auto">
            <a:xfrm>
              <a:off x="389" y="347"/>
              <a:ext cx="2585" cy="2041"/>
            </a:xfrm>
            <a:custGeom>
              <a:avLst/>
              <a:gdLst>
                <a:gd name="T0" fmla="*/ 2225 w 2662"/>
                <a:gd name="T1" fmla="*/ 786 h 2127"/>
                <a:gd name="T2" fmla="*/ 2171 w 2662"/>
                <a:gd name="T3" fmla="*/ 653 h 2127"/>
                <a:gd name="T4" fmla="*/ 2105 w 2662"/>
                <a:gd name="T5" fmla="*/ 550 h 2127"/>
                <a:gd name="T6" fmla="*/ 2007 w 2662"/>
                <a:gd name="T7" fmla="*/ 447 h 2127"/>
                <a:gd name="T8" fmla="*/ 1915 w 2662"/>
                <a:gd name="T9" fmla="*/ 384 h 2127"/>
                <a:gd name="T10" fmla="*/ 1876 w 2662"/>
                <a:gd name="T11" fmla="*/ 365 h 2127"/>
                <a:gd name="T12" fmla="*/ 1853 w 2662"/>
                <a:gd name="T13" fmla="*/ 351 h 2127"/>
                <a:gd name="T14" fmla="*/ 1831 w 2662"/>
                <a:gd name="T15" fmla="*/ 340 h 2127"/>
                <a:gd name="T16" fmla="*/ 1797 w 2662"/>
                <a:gd name="T17" fmla="*/ 329 h 2127"/>
                <a:gd name="T18" fmla="*/ 1782 w 2662"/>
                <a:gd name="T19" fmla="*/ 321 h 2127"/>
                <a:gd name="T20" fmla="*/ 1715 w 2662"/>
                <a:gd name="T21" fmla="*/ 304 h 2127"/>
                <a:gd name="T22" fmla="*/ 1646 w 2662"/>
                <a:gd name="T23" fmla="*/ 302 h 2127"/>
                <a:gd name="T24" fmla="*/ 1595 w 2662"/>
                <a:gd name="T25" fmla="*/ 305 h 2127"/>
                <a:gd name="T26" fmla="*/ 1537 w 2662"/>
                <a:gd name="T27" fmla="*/ 306 h 2127"/>
                <a:gd name="T28" fmla="*/ 1480 w 2662"/>
                <a:gd name="T29" fmla="*/ 309 h 2127"/>
                <a:gd name="T30" fmla="*/ 1421 w 2662"/>
                <a:gd name="T31" fmla="*/ 317 h 2127"/>
                <a:gd name="T32" fmla="*/ 1388 w 2662"/>
                <a:gd name="T33" fmla="*/ 324 h 2127"/>
                <a:gd name="T34" fmla="*/ 1315 w 2662"/>
                <a:gd name="T35" fmla="*/ 344 h 2127"/>
                <a:gd name="T36" fmla="*/ 1308 w 2662"/>
                <a:gd name="T37" fmla="*/ 217 h 2127"/>
                <a:gd name="T38" fmla="*/ 1310 w 2662"/>
                <a:gd name="T39" fmla="*/ 214 h 2127"/>
                <a:gd name="T40" fmla="*/ 1293 w 2662"/>
                <a:gd name="T41" fmla="*/ 53 h 2127"/>
                <a:gd name="T42" fmla="*/ 1231 w 2662"/>
                <a:gd name="T43" fmla="*/ 19 h 2127"/>
                <a:gd name="T44" fmla="*/ 1179 w 2662"/>
                <a:gd name="T45" fmla="*/ 9 h 2127"/>
                <a:gd name="T46" fmla="*/ 1145 w 2662"/>
                <a:gd name="T47" fmla="*/ 0 h 2127"/>
                <a:gd name="T48" fmla="*/ 1013 w 2662"/>
                <a:gd name="T49" fmla="*/ 134 h 2127"/>
                <a:gd name="T50" fmla="*/ 955 w 2662"/>
                <a:gd name="T51" fmla="*/ 361 h 2127"/>
                <a:gd name="T52" fmla="*/ 843 w 2662"/>
                <a:gd name="T53" fmla="*/ 349 h 2127"/>
                <a:gd name="T54" fmla="*/ 759 w 2662"/>
                <a:gd name="T55" fmla="*/ 336 h 2127"/>
                <a:gd name="T56" fmla="*/ 631 w 2662"/>
                <a:gd name="T57" fmla="*/ 332 h 2127"/>
                <a:gd name="T58" fmla="*/ 416 w 2662"/>
                <a:gd name="T59" fmla="*/ 382 h 2127"/>
                <a:gd name="T60" fmla="*/ 206 w 2662"/>
                <a:gd name="T61" fmla="*/ 501 h 2127"/>
                <a:gd name="T62" fmla="*/ 123 w 2662"/>
                <a:gd name="T63" fmla="*/ 588 h 2127"/>
                <a:gd name="T64" fmla="*/ 17 w 2662"/>
                <a:gd name="T65" fmla="*/ 801 h 2127"/>
                <a:gd name="T66" fmla="*/ 17 w 2662"/>
                <a:gd name="T67" fmla="*/ 1062 h 2127"/>
                <a:gd name="T68" fmla="*/ 63 w 2662"/>
                <a:gd name="T69" fmla="*/ 1175 h 2127"/>
                <a:gd name="T70" fmla="*/ 133 w 2662"/>
                <a:gd name="T71" fmla="*/ 1288 h 2127"/>
                <a:gd name="T72" fmla="*/ 227 w 2662"/>
                <a:gd name="T73" fmla="*/ 1399 h 2127"/>
                <a:gd name="T74" fmla="*/ 269 w 2662"/>
                <a:gd name="T75" fmla="*/ 1436 h 2127"/>
                <a:gd name="T76" fmla="*/ 373 w 2662"/>
                <a:gd name="T77" fmla="*/ 1493 h 2127"/>
                <a:gd name="T78" fmla="*/ 571 w 2662"/>
                <a:gd name="T79" fmla="*/ 1574 h 2127"/>
                <a:gd name="T80" fmla="*/ 797 w 2662"/>
                <a:gd name="T81" fmla="*/ 1628 h 2127"/>
                <a:gd name="T82" fmla="*/ 858 w 2662"/>
                <a:gd name="T83" fmla="*/ 1641 h 2127"/>
                <a:gd name="T84" fmla="*/ 981 w 2662"/>
                <a:gd name="T85" fmla="*/ 1654 h 2127"/>
                <a:gd name="T86" fmla="*/ 1152 w 2662"/>
                <a:gd name="T87" fmla="*/ 1659 h 2127"/>
                <a:gd name="T88" fmla="*/ 1210 w 2662"/>
                <a:gd name="T89" fmla="*/ 1657 h 2127"/>
                <a:gd name="T90" fmla="*/ 1269 w 2662"/>
                <a:gd name="T91" fmla="*/ 1651 h 2127"/>
                <a:gd name="T92" fmla="*/ 1327 w 2662"/>
                <a:gd name="T93" fmla="*/ 1647 h 2127"/>
                <a:gd name="T94" fmla="*/ 1409 w 2662"/>
                <a:gd name="T95" fmla="*/ 1631 h 2127"/>
                <a:gd name="T96" fmla="*/ 1497 w 2662"/>
                <a:gd name="T97" fmla="*/ 1612 h 2127"/>
                <a:gd name="T98" fmla="*/ 1582 w 2662"/>
                <a:gd name="T99" fmla="*/ 1587 h 2127"/>
                <a:gd name="T100" fmla="*/ 1681 w 2662"/>
                <a:gd name="T101" fmla="*/ 1560 h 2127"/>
                <a:gd name="T102" fmla="*/ 1729 w 2662"/>
                <a:gd name="T103" fmla="*/ 1542 h 2127"/>
                <a:gd name="T104" fmla="*/ 1841 w 2662"/>
                <a:gd name="T105" fmla="*/ 1494 h 2127"/>
                <a:gd name="T106" fmla="*/ 1906 w 2662"/>
                <a:gd name="T107" fmla="*/ 1456 h 2127"/>
                <a:gd name="T108" fmla="*/ 1915 w 2662"/>
                <a:gd name="T109" fmla="*/ 1451 h 2127"/>
                <a:gd name="T110" fmla="*/ 2025 w 2662"/>
                <a:gd name="T111" fmla="*/ 1361 h 2127"/>
                <a:gd name="T112" fmla="*/ 2171 w 2662"/>
                <a:gd name="T113" fmla="*/ 1151 h 2127"/>
                <a:gd name="T114" fmla="*/ 2232 w 2662"/>
                <a:gd name="T115" fmla="*/ 820 h 21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62"/>
                <a:gd name="T175" fmla="*/ 0 h 2127"/>
                <a:gd name="T176" fmla="*/ 2662 w 2662"/>
                <a:gd name="T177" fmla="*/ 2127 h 21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62" h="2127">
                  <a:moveTo>
                    <a:pt x="2661" y="1052"/>
                  </a:moveTo>
                  <a:lnTo>
                    <a:pt x="2661" y="1050"/>
                  </a:lnTo>
                  <a:lnTo>
                    <a:pt x="2661" y="1047"/>
                  </a:lnTo>
                  <a:lnTo>
                    <a:pt x="2658" y="1036"/>
                  </a:lnTo>
                  <a:lnTo>
                    <a:pt x="2653" y="1008"/>
                  </a:lnTo>
                  <a:lnTo>
                    <a:pt x="2640" y="966"/>
                  </a:lnTo>
                  <a:lnTo>
                    <a:pt x="2622" y="912"/>
                  </a:lnTo>
                  <a:lnTo>
                    <a:pt x="2613" y="888"/>
                  </a:lnTo>
                  <a:lnTo>
                    <a:pt x="2603" y="863"/>
                  </a:lnTo>
                  <a:lnTo>
                    <a:pt x="2591" y="837"/>
                  </a:lnTo>
                  <a:lnTo>
                    <a:pt x="2578" y="811"/>
                  </a:lnTo>
                  <a:lnTo>
                    <a:pt x="2563" y="785"/>
                  </a:lnTo>
                  <a:lnTo>
                    <a:pt x="2548" y="757"/>
                  </a:lnTo>
                  <a:lnTo>
                    <a:pt x="2530" y="729"/>
                  </a:lnTo>
                  <a:lnTo>
                    <a:pt x="2512" y="703"/>
                  </a:lnTo>
                  <a:lnTo>
                    <a:pt x="2492" y="676"/>
                  </a:lnTo>
                  <a:lnTo>
                    <a:pt x="2470" y="648"/>
                  </a:lnTo>
                  <a:lnTo>
                    <a:pt x="2447" y="622"/>
                  </a:lnTo>
                  <a:lnTo>
                    <a:pt x="2420" y="597"/>
                  </a:lnTo>
                  <a:lnTo>
                    <a:pt x="2393" y="572"/>
                  </a:lnTo>
                  <a:lnTo>
                    <a:pt x="2364" y="547"/>
                  </a:lnTo>
                  <a:lnTo>
                    <a:pt x="2332" y="525"/>
                  </a:lnTo>
                  <a:lnTo>
                    <a:pt x="2299" y="502"/>
                  </a:lnTo>
                  <a:lnTo>
                    <a:pt x="2291" y="497"/>
                  </a:lnTo>
                  <a:lnTo>
                    <a:pt x="2283" y="492"/>
                  </a:lnTo>
                  <a:lnTo>
                    <a:pt x="2273" y="487"/>
                  </a:lnTo>
                  <a:lnTo>
                    <a:pt x="2265" y="482"/>
                  </a:lnTo>
                  <a:lnTo>
                    <a:pt x="2255" y="478"/>
                  </a:lnTo>
                  <a:lnTo>
                    <a:pt x="2246" y="472"/>
                  </a:lnTo>
                  <a:lnTo>
                    <a:pt x="2238" y="467"/>
                  </a:lnTo>
                  <a:lnTo>
                    <a:pt x="2228" y="463"/>
                  </a:lnTo>
                  <a:lnTo>
                    <a:pt x="2223" y="459"/>
                  </a:lnTo>
                  <a:lnTo>
                    <a:pt x="2218" y="455"/>
                  </a:lnTo>
                  <a:lnTo>
                    <a:pt x="2214" y="451"/>
                  </a:lnTo>
                  <a:lnTo>
                    <a:pt x="2210" y="449"/>
                  </a:lnTo>
                  <a:lnTo>
                    <a:pt x="2202" y="442"/>
                  </a:lnTo>
                  <a:lnTo>
                    <a:pt x="2192" y="438"/>
                  </a:lnTo>
                  <a:lnTo>
                    <a:pt x="2191" y="438"/>
                  </a:lnTo>
                  <a:lnTo>
                    <a:pt x="2188" y="437"/>
                  </a:lnTo>
                  <a:lnTo>
                    <a:pt x="2184" y="436"/>
                  </a:lnTo>
                  <a:lnTo>
                    <a:pt x="2179" y="433"/>
                  </a:lnTo>
                  <a:lnTo>
                    <a:pt x="2172" y="430"/>
                  </a:lnTo>
                  <a:lnTo>
                    <a:pt x="2163" y="428"/>
                  </a:lnTo>
                  <a:lnTo>
                    <a:pt x="2154" y="425"/>
                  </a:lnTo>
                  <a:lnTo>
                    <a:pt x="2143" y="421"/>
                  </a:lnTo>
                  <a:lnTo>
                    <a:pt x="2140" y="420"/>
                  </a:lnTo>
                  <a:lnTo>
                    <a:pt x="2137" y="417"/>
                  </a:lnTo>
                  <a:lnTo>
                    <a:pt x="2135" y="416"/>
                  </a:lnTo>
                  <a:lnTo>
                    <a:pt x="2132" y="415"/>
                  </a:lnTo>
                  <a:lnTo>
                    <a:pt x="2125" y="412"/>
                  </a:lnTo>
                  <a:lnTo>
                    <a:pt x="2114" y="407"/>
                  </a:lnTo>
                  <a:lnTo>
                    <a:pt x="2100" y="401"/>
                  </a:lnTo>
                  <a:lnTo>
                    <a:pt x="2084" y="398"/>
                  </a:lnTo>
                  <a:lnTo>
                    <a:pt x="2066" y="392"/>
                  </a:lnTo>
                  <a:lnTo>
                    <a:pt x="2045" y="390"/>
                  </a:lnTo>
                  <a:lnTo>
                    <a:pt x="2025" y="388"/>
                  </a:lnTo>
                  <a:lnTo>
                    <a:pt x="2003" y="390"/>
                  </a:lnTo>
                  <a:lnTo>
                    <a:pt x="1989" y="388"/>
                  </a:lnTo>
                  <a:lnTo>
                    <a:pt x="1975" y="387"/>
                  </a:lnTo>
                  <a:lnTo>
                    <a:pt x="1963" y="387"/>
                  </a:lnTo>
                  <a:lnTo>
                    <a:pt x="1949" y="387"/>
                  </a:lnTo>
                  <a:lnTo>
                    <a:pt x="1937" y="387"/>
                  </a:lnTo>
                  <a:lnTo>
                    <a:pt x="1924" y="388"/>
                  </a:lnTo>
                  <a:lnTo>
                    <a:pt x="1912" y="390"/>
                  </a:lnTo>
                  <a:lnTo>
                    <a:pt x="1901" y="391"/>
                  </a:lnTo>
                  <a:lnTo>
                    <a:pt x="1887" y="391"/>
                  </a:lnTo>
                  <a:lnTo>
                    <a:pt x="1875" y="391"/>
                  </a:lnTo>
                  <a:lnTo>
                    <a:pt x="1861" y="391"/>
                  </a:lnTo>
                  <a:lnTo>
                    <a:pt x="1847" y="391"/>
                  </a:lnTo>
                  <a:lnTo>
                    <a:pt x="1834" y="392"/>
                  </a:lnTo>
                  <a:lnTo>
                    <a:pt x="1820" y="392"/>
                  </a:lnTo>
                  <a:lnTo>
                    <a:pt x="1807" y="394"/>
                  </a:lnTo>
                  <a:lnTo>
                    <a:pt x="1794" y="394"/>
                  </a:lnTo>
                  <a:lnTo>
                    <a:pt x="1779" y="395"/>
                  </a:lnTo>
                  <a:lnTo>
                    <a:pt x="1765" y="396"/>
                  </a:lnTo>
                  <a:lnTo>
                    <a:pt x="1751" y="398"/>
                  </a:lnTo>
                  <a:lnTo>
                    <a:pt x="1737" y="400"/>
                  </a:lnTo>
                  <a:lnTo>
                    <a:pt x="1724" y="401"/>
                  </a:lnTo>
                  <a:lnTo>
                    <a:pt x="1710" y="404"/>
                  </a:lnTo>
                  <a:lnTo>
                    <a:pt x="1695" y="405"/>
                  </a:lnTo>
                  <a:lnTo>
                    <a:pt x="1681" y="408"/>
                  </a:lnTo>
                  <a:lnTo>
                    <a:pt x="1673" y="409"/>
                  </a:lnTo>
                  <a:lnTo>
                    <a:pt x="1665" y="412"/>
                  </a:lnTo>
                  <a:lnTo>
                    <a:pt x="1663" y="413"/>
                  </a:lnTo>
                  <a:lnTo>
                    <a:pt x="1656" y="415"/>
                  </a:lnTo>
                  <a:lnTo>
                    <a:pt x="1647" y="419"/>
                  </a:lnTo>
                  <a:lnTo>
                    <a:pt x="1633" y="422"/>
                  </a:lnTo>
                  <a:lnTo>
                    <a:pt x="1615" y="428"/>
                  </a:lnTo>
                  <a:lnTo>
                    <a:pt x="1593" y="434"/>
                  </a:lnTo>
                  <a:lnTo>
                    <a:pt x="1568" y="440"/>
                  </a:lnTo>
                  <a:lnTo>
                    <a:pt x="1540" y="446"/>
                  </a:lnTo>
                  <a:lnTo>
                    <a:pt x="1537" y="384"/>
                  </a:lnTo>
                  <a:lnTo>
                    <a:pt x="1544" y="331"/>
                  </a:lnTo>
                  <a:lnTo>
                    <a:pt x="1555" y="293"/>
                  </a:lnTo>
                  <a:lnTo>
                    <a:pt x="1560" y="278"/>
                  </a:lnTo>
                  <a:lnTo>
                    <a:pt x="1562" y="277"/>
                  </a:lnTo>
                  <a:lnTo>
                    <a:pt x="1562" y="276"/>
                  </a:lnTo>
                  <a:lnTo>
                    <a:pt x="1562" y="274"/>
                  </a:lnTo>
                  <a:lnTo>
                    <a:pt x="1597" y="182"/>
                  </a:lnTo>
                  <a:lnTo>
                    <a:pt x="1608" y="151"/>
                  </a:lnTo>
                  <a:lnTo>
                    <a:pt x="1588" y="125"/>
                  </a:lnTo>
                  <a:lnTo>
                    <a:pt x="1562" y="91"/>
                  </a:lnTo>
                  <a:lnTo>
                    <a:pt x="1542" y="67"/>
                  </a:lnTo>
                  <a:lnTo>
                    <a:pt x="1530" y="67"/>
                  </a:lnTo>
                  <a:lnTo>
                    <a:pt x="1530" y="64"/>
                  </a:lnTo>
                  <a:lnTo>
                    <a:pt x="1511" y="52"/>
                  </a:lnTo>
                  <a:lnTo>
                    <a:pt x="1485" y="35"/>
                  </a:lnTo>
                  <a:lnTo>
                    <a:pt x="1468" y="25"/>
                  </a:lnTo>
                  <a:lnTo>
                    <a:pt x="1449" y="25"/>
                  </a:lnTo>
                  <a:lnTo>
                    <a:pt x="1430" y="25"/>
                  </a:lnTo>
                  <a:lnTo>
                    <a:pt x="1421" y="18"/>
                  </a:lnTo>
                  <a:lnTo>
                    <a:pt x="1413" y="14"/>
                  </a:lnTo>
                  <a:lnTo>
                    <a:pt x="1405" y="9"/>
                  </a:lnTo>
                  <a:lnTo>
                    <a:pt x="1397" y="7"/>
                  </a:lnTo>
                  <a:lnTo>
                    <a:pt x="1388" y="4"/>
                  </a:lnTo>
                  <a:lnTo>
                    <a:pt x="1380" y="1"/>
                  </a:lnTo>
                  <a:lnTo>
                    <a:pt x="1372" y="0"/>
                  </a:lnTo>
                  <a:lnTo>
                    <a:pt x="1364" y="0"/>
                  </a:lnTo>
                  <a:lnTo>
                    <a:pt x="1338" y="0"/>
                  </a:lnTo>
                  <a:lnTo>
                    <a:pt x="1320" y="16"/>
                  </a:lnTo>
                  <a:lnTo>
                    <a:pt x="1274" y="62"/>
                  </a:lnTo>
                  <a:lnTo>
                    <a:pt x="1237" y="114"/>
                  </a:lnTo>
                  <a:lnTo>
                    <a:pt x="1208" y="172"/>
                  </a:lnTo>
                  <a:lnTo>
                    <a:pt x="1184" y="234"/>
                  </a:lnTo>
                  <a:lnTo>
                    <a:pt x="1166" y="294"/>
                  </a:lnTo>
                  <a:lnTo>
                    <a:pt x="1153" y="354"/>
                  </a:lnTo>
                  <a:lnTo>
                    <a:pt x="1144" y="412"/>
                  </a:lnTo>
                  <a:lnTo>
                    <a:pt x="1138" y="463"/>
                  </a:lnTo>
                  <a:lnTo>
                    <a:pt x="1112" y="461"/>
                  </a:lnTo>
                  <a:lnTo>
                    <a:pt x="1086" y="458"/>
                  </a:lnTo>
                  <a:lnTo>
                    <a:pt x="1059" y="455"/>
                  </a:lnTo>
                  <a:lnTo>
                    <a:pt x="1032" y="451"/>
                  </a:lnTo>
                  <a:lnTo>
                    <a:pt x="1005" y="447"/>
                  </a:lnTo>
                  <a:lnTo>
                    <a:pt x="979" y="443"/>
                  </a:lnTo>
                  <a:lnTo>
                    <a:pt x="951" y="438"/>
                  </a:lnTo>
                  <a:lnTo>
                    <a:pt x="924" y="433"/>
                  </a:lnTo>
                  <a:lnTo>
                    <a:pt x="918" y="432"/>
                  </a:lnTo>
                  <a:lnTo>
                    <a:pt x="905" y="430"/>
                  </a:lnTo>
                  <a:lnTo>
                    <a:pt x="885" y="428"/>
                  </a:lnTo>
                  <a:lnTo>
                    <a:pt x="861" y="425"/>
                  </a:lnTo>
                  <a:lnTo>
                    <a:pt x="830" y="424"/>
                  </a:lnTo>
                  <a:lnTo>
                    <a:pt x="793" y="424"/>
                  </a:lnTo>
                  <a:lnTo>
                    <a:pt x="753" y="426"/>
                  </a:lnTo>
                  <a:lnTo>
                    <a:pt x="708" y="430"/>
                  </a:lnTo>
                  <a:lnTo>
                    <a:pt x="660" y="440"/>
                  </a:lnTo>
                  <a:lnTo>
                    <a:pt x="608" y="451"/>
                  </a:lnTo>
                  <a:lnTo>
                    <a:pt x="553" y="467"/>
                  </a:lnTo>
                  <a:lnTo>
                    <a:pt x="496" y="489"/>
                  </a:lnTo>
                  <a:lnTo>
                    <a:pt x="437" y="516"/>
                  </a:lnTo>
                  <a:lnTo>
                    <a:pt x="376" y="550"/>
                  </a:lnTo>
                  <a:lnTo>
                    <a:pt x="314" y="590"/>
                  </a:lnTo>
                  <a:lnTo>
                    <a:pt x="252" y="638"/>
                  </a:lnTo>
                  <a:lnTo>
                    <a:pt x="246" y="642"/>
                  </a:lnTo>
                  <a:lnTo>
                    <a:pt x="235" y="653"/>
                  </a:lnTo>
                  <a:lnTo>
                    <a:pt x="217" y="669"/>
                  </a:lnTo>
                  <a:lnTo>
                    <a:pt x="197" y="691"/>
                  </a:lnTo>
                  <a:lnTo>
                    <a:pt x="174" y="720"/>
                  </a:lnTo>
                  <a:lnTo>
                    <a:pt x="147" y="753"/>
                  </a:lnTo>
                  <a:lnTo>
                    <a:pt x="121" y="792"/>
                  </a:lnTo>
                  <a:lnTo>
                    <a:pt x="95" y="836"/>
                  </a:lnTo>
                  <a:lnTo>
                    <a:pt x="64" y="897"/>
                  </a:lnTo>
                  <a:lnTo>
                    <a:pt x="37" y="962"/>
                  </a:lnTo>
                  <a:lnTo>
                    <a:pt x="20" y="1027"/>
                  </a:lnTo>
                  <a:lnTo>
                    <a:pt x="7" y="1093"/>
                  </a:lnTo>
                  <a:lnTo>
                    <a:pt x="0" y="1160"/>
                  </a:lnTo>
                  <a:lnTo>
                    <a:pt x="2" y="1227"/>
                  </a:lnTo>
                  <a:lnTo>
                    <a:pt x="9" y="1295"/>
                  </a:lnTo>
                  <a:lnTo>
                    <a:pt x="22" y="1362"/>
                  </a:lnTo>
                  <a:lnTo>
                    <a:pt x="31" y="1391"/>
                  </a:lnTo>
                  <a:lnTo>
                    <a:pt x="40" y="1420"/>
                  </a:lnTo>
                  <a:lnTo>
                    <a:pt x="50" y="1448"/>
                  </a:lnTo>
                  <a:lnTo>
                    <a:pt x="62" y="1477"/>
                  </a:lnTo>
                  <a:lnTo>
                    <a:pt x="75" y="1506"/>
                  </a:lnTo>
                  <a:lnTo>
                    <a:pt x="90" y="1535"/>
                  </a:lnTo>
                  <a:lnTo>
                    <a:pt x="105" y="1564"/>
                  </a:lnTo>
                  <a:lnTo>
                    <a:pt x="121" y="1593"/>
                  </a:lnTo>
                  <a:lnTo>
                    <a:pt x="139" y="1622"/>
                  </a:lnTo>
                  <a:lnTo>
                    <a:pt x="158" y="1650"/>
                  </a:lnTo>
                  <a:lnTo>
                    <a:pt x="179" y="1679"/>
                  </a:lnTo>
                  <a:lnTo>
                    <a:pt x="200" y="1707"/>
                  </a:lnTo>
                  <a:lnTo>
                    <a:pt x="223" y="1736"/>
                  </a:lnTo>
                  <a:lnTo>
                    <a:pt x="246" y="1765"/>
                  </a:lnTo>
                  <a:lnTo>
                    <a:pt x="271" y="1792"/>
                  </a:lnTo>
                  <a:lnTo>
                    <a:pt x="297" y="1821"/>
                  </a:lnTo>
                  <a:lnTo>
                    <a:pt x="301" y="1825"/>
                  </a:lnTo>
                  <a:lnTo>
                    <a:pt x="305" y="1828"/>
                  </a:lnTo>
                  <a:lnTo>
                    <a:pt x="310" y="1832"/>
                  </a:lnTo>
                  <a:lnTo>
                    <a:pt x="321" y="1838"/>
                  </a:lnTo>
                  <a:lnTo>
                    <a:pt x="336" y="1847"/>
                  </a:lnTo>
                  <a:lnTo>
                    <a:pt x="355" y="1860"/>
                  </a:lnTo>
                  <a:lnTo>
                    <a:pt x="380" y="1876"/>
                  </a:lnTo>
                  <a:lnTo>
                    <a:pt x="410" y="1893"/>
                  </a:lnTo>
                  <a:lnTo>
                    <a:pt x="444" y="1912"/>
                  </a:lnTo>
                  <a:lnTo>
                    <a:pt x="483" y="1931"/>
                  </a:lnTo>
                  <a:lnTo>
                    <a:pt x="527" y="1952"/>
                  </a:lnTo>
                  <a:lnTo>
                    <a:pt x="573" y="1973"/>
                  </a:lnTo>
                  <a:lnTo>
                    <a:pt x="626" y="1994"/>
                  </a:lnTo>
                  <a:lnTo>
                    <a:pt x="682" y="2015"/>
                  </a:lnTo>
                  <a:lnTo>
                    <a:pt x="741" y="2035"/>
                  </a:lnTo>
                  <a:lnTo>
                    <a:pt x="806" y="2053"/>
                  </a:lnTo>
                  <a:lnTo>
                    <a:pt x="873" y="2070"/>
                  </a:lnTo>
                  <a:lnTo>
                    <a:pt x="944" y="2086"/>
                  </a:lnTo>
                  <a:lnTo>
                    <a:pt x="950" y="2087"/>
                  </a:lnTo>
                  <a:lnTo>
                    <a:pt x="958" y="2089"/>
                  </a:lnTo>
                  <a:lnTo>
                    <a:pt x="969" y="2091"/>
                  </a:lnTo>
                  <a:lnTo>
                    <a:pt x="984" y="2095"/>
                  </a:lnTo>
                  <a:lnTo>
                    <a:pt x="1002" y="2098"/>
                  </a:lnTo>
                  <a:lnTo>
                    <a:pt x="1024" y="2102"/>
                  </a:lnTo>
                  <a:lnTo>
                    <a:pt x="1048" y="2106"/>
                  </a:lnTo>
                  <a:lnTo>
                    <a:pt x="1075" y="2110"/>
                  </a:lnTo>
                  <a:lnTo>
                    <a:pt x="1104" y="2114"/>
                  </a:lnTo>
                  <a:lnTo>
                    <a:pt x="1135" y="2116"/>
                  </a:lnTo>
                  <a:lnTo>
                    <a:pt x="1170" y="2120"/>
                  </a:lnTo>
                  <a:lnTo>
                    <a:pt x="1207" y="2123"/>
                  </a:lnTo>
                  <a:lnTo>
                    <a:pt x="1245" y="2124"/>
                  </a:lnTo>
                  <a:lnTo>
                    <a:pt x="1287" y="2125"/>
                  </a:lnTo>
                  <a:lnTo>
                    <a:pt x="1329" y="2127"/>
                  </a:lnTo>
                  <a:lnTo>
                    <a:pt x="1373" y="2125"/>
                  </a:lnTo>
                  <a:lnTo>
                    <a:pt x="1387" y="2125"/>
                  </a:lnTo>
                  <a:lnTo>
                    <a:pt x="1401" y="2124"/>
                  </a:lnTo>
                  <a:lnTo>
                    <a:pt x="1414" y="2124"/>
                  </a:lnTo>
                  <a:lnTo>
                    <a:pt x="1430" y="2123"/>
                  </a:lnTo>
                  <a:lnTo>
                    <a:pt x="1443" y="2123"/>
                  </a:lnTo>
                  <a:lnTo>
                    <a:pt x="1457" y="2122"/>
                  </a:lnTo>
                  <a:lnTo>
                    <a:pt x="1471" y="2120"/>
                  </a:lnTo>
                  <a:lnTo>
                    <a:pt x="1486" y="2119"/>
                  </a:lnTo>
                  <a:lnTo>
                    <a:pt x="1500" y="2119"/>
                  </a:lnTo>
                  <a:lnTo>
                    <a:pt x="1513" y="2116"/>
                  </a:lnTo>
                  <a:lnTo>
                    <a:pt x="1527" y="2115"/>
                  </a:lnTo>
                  <a:lnTo>
                    <a:pt x="1541" y="2114"/>
                  </a:lnTo>
                  <a:lnTo>
                    <a:pt x="1556" y="2112"/>
                  </a:lnTo>
                  <a:lnTo>
                    <a:pt x="1570" y="2110"/>
                  </a:lnTo>
                  <a:lnTo>
                    <a:pt x="1583" y="2108"/>
                  </a:lnTo>
                  <a:lnTo>
                    <a:pt x="1597" y="2106"/>
                  </a:lnTo>
                  <a:lnTo>
                    <a:pt x="1618" y="2102"/>
                  </a:lnTo>
                  <a:lnTo>
                    <a:pt x="1640" y="2099"/>
                  </a:lnTo>
                  <a:lnTo>
                    <a:pt x="1660" y="2095"/>
                  </a:lnTo>
                  <a:lnTo>
                    <a:pt x="1681" y="2091"/>
                  </a:lnTo>
                  <a:lnTo>
                    <a:pt x="1702" y="2086"/>
                  </a:lnTo>
                  <a:lnTo>
                    <a:pt x="1724" y="2082"/>
                  </a:lnTo>
                  <a:lnTo>
                    <a:pt x="1744" y="2077"/>
                  </a:lnTo>
                  <a:lnTo>
                    <a:pt x="1765" y="2072"/>
                  </a:lnTo>
                  <a:lnTo>
                    <a:pt x="1786" y="2066"/>
                  </a:lnTo>
                  <a:lnTo>
                    <a:pt x="1806" y="2060"/>
                  </a:lnTo>
                  <a:lnTo>
                    <a:pt x="1827" y="2053"/>
                  </a:lnTo>
                  <a:lnTo>
                    <a:pt x="1847" y="2048"/>
                  </a:lnTo>
                  <a:lnTo>
                    <a:pt x="1867" y="2040"/>
                  </a:lnTo>
                  <a:lnTo>
                    <a:pt x="1887" y="2034"/>
                  </a:lnTo>
                  <a:lnTo>
                    <a:pt x="1908" y="2027"/>
                  </a:lnTo>
                  <a:lnTo>
                    <a:pt x="1927" y="2019"/>
                  </a:lnTo>
                  <a:lnTo>
                    <a:pt x="1956" y="2011"/>
                  </a:lnTo>
                  <a:lnTo>
                    <a:pt x="1983" y="2003"/>
                  </a:lnTo>
                  <a:lnTo>
                    <a:pt x="2005" y="1997"/>
                  </a:lnTo>
                  <a:lnTo>
                    <a:pt x="2025" y="1990"/>
                  </a:lnTo>
                  <a:lnTo>
                    <a:pt x="2041" y="1985"/>
                  </a:lnTo>
                  <a:lnTo>
                    <a:pt x="2052" y="1981"/>
                  </a:lnTo>
                  <a:lnTo>
                    <a:pt x="2060" y="1978"/>
                  </a:lnTo>
                  <a:lnTo>
                    <a:pt x="2063" y="1977"/>
                  </a:lnTo>
                  <a:lnTo>
                    <a:pt x="2091" y="1965"/>
                  </a:lnTo>
                  <a:lnTo>
                    <a:pt x="2118" y="1954"/>
                  </a:lnTo>
                  <a:lnTo>
                    <a:pt x="2144" y="1940"/>
                  </a:lnTo>
                  <a:lnTo>
                    <a:pt x="2170" y="1927"/>
                  </a:lnTo>
                  <a:lnTo>
                    <a:pt x="2196" y="1913"/>
                  </a:lnTo>
                  <a:lnTo>
                    <a:pt x="2220" y="1898"/>
                  </a:lnTo>
                  <a:lnTo>
                    <a:pt x="2245" y="1884"/>
                  </a:lnTo>
                  <a:lnTo>
                    <a:pt x="2268" y="1868"/>
                  </a:lnTo>
                  <a:lnTo>
                    <a:pt x="2271" y="1866"/>
                  </a:lnTo>
                  <a:lnTo>
                    <a:pt x="2273" y="1864"/>
                  </a:lnTo>
                  <a:lnTo>
                    <a:pt x="2275" y="1864"/>
                  </a:lnTo>
                  <a:lnTo>
                    <a:pt x="2276" y="1863"/>
                  </a:lnTo>
                  <a:lnTo>
                    <a:pt x="2283" y="1858"/>
                  </a:lnTo>
                  <a:lnTo>
                    <a:pt x="2299" y="1847"/>
                  </a:lnTo>
                  <a:lnTo>
                    <a:pt x="2321" y="1830"/>
                  </a:lnTo>
                  <a:lnTo>
                    <a:pt x="2349" y="1808"/>
                  </a:lnTo>
                  <a:lnTo>
                    <a:pt x="2381" y="1778"/>
                  </a:lnTo>
                  <a:lnTo>
                    <a:pt x="2415" y="1744"/>
                  </a:lnTo>
                  <a:lnTo>
                    <a:pt x="2452" y="1702"/>
                  </a:lnTo>
                  <a:lnTo>
                    <a:pt x="2489" y="1654"/>
                  </a:lnTo>
                  <a:lnTo>
                    <a:pt x="2525" y="1602"/>
                  </a:lnTo>
                  <a:lnTo>
                    <a:pt x="2559" y="1542"/>
                  </a:lnTo>
                  <a:lnTo>
                    <a:pt x="2591" y="1476"/>
                  </a:lnTo>
                  <a:lnTo>
                    <a:pt x="2618" y="1404"/>
                  </a:lnTo>
                  <a:lnTo>
                    <a:pt x="2640" y="1325"/>
                  </a:lnTo>
                  <a:lnTo>
                    <a:pt x="2655" y="1241"/>
                  </a:lnTo>
                  <a:lnTo>
                    <a:pt x="2662" y="1149"/>
                  </a:lnTo>
                  <a:lnTo>
                    <a:pt x="2661" y="10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79" name="Freeform 14"/>
            <p:cNvSpPr>
              <a:spLocks/>
            </p:cNvSpPr>
            <p:nvPr/>
          </p:nvSpPr>
          <p:spPr bwMode="auto">
            <a:xfrm>
              <a:off x="431" y="754"/>
              <a:ext cx="2417" cy="1573"/>
            </a:xfrm>
            <a:custGeom>
              <a:avLst/>
              <a:gdLst>
                <a:gd name="T0" fmla="*/ 969 w 2417"/>
                <a:gd name="T1" fmla="*/ 1556 h 1573"/>
                <a:gd name="T2" fmla="*/ 1062 w 2417"/>
                <a:gd name="T3" fmla="*/ 1550 h 1573"/>
                <a:gd name="T4" fmla="*/ 1114 w 2417"/>
                <a:gd name="T5" fmla="*/ 1557 h 1573"/>
                <a:gd name="T6" fmla="*/ 1245 w 2417"/>
                <a:gd name="T7" fmla="*/ 1558 h 1573"/>
                <a:gd name="T8" fmla="*/ 1300 w 2417"/>
                <a:gd name="T9" fmla="*/ 1546 h 1573"/>
                <a:gd name="T10" fmla="*/ 1343 w 2417"/>
                <a:gd name="T11" fmla="*/ 1560 h 1573"/>
                <a:gd name="T12" fmla="*/ 1413 w 2417"/>
                <a:gd name="T13" fmla="*/ 1565 h 1573"/>
                <a:gd name="T14" fmla="*/ 1505 w 2417"/>
                <a:gd name="T15" fmla="*/ 1544 h 1573"/>
                <a:gd name="T16" fmla="*/ 1598 w 2417"/>
                <a:gd name="T17" fmla="*/ 1486 h 1573"/>
                <a:gd name="T18" fmla="*/ 1627 w 2417"/>
                <a:gd name="T19" fmla="*/ 1520 h 1573"/>
                <a:gd name="T20" fmla="*/ 1767 w 2417"/>
                <a:gd name="T21" fmla="*/ 1476 h 1573"/>
                <a:gd name="T22" fmla="*/ 1880 w 2417"/>
                <a:gd name="T23" fmla="*/ 1418 h 1573"/>
                <a:gd name="T24" fmla="*/ 1993 w 2417"/>
                <a:gd name="T25" fmla="*/ 1376 h 1573"/>
                <a:gd name="T26" fmla="*/ 2024 w 2417"/>
                <a:gd name="T27" fmla="*/ 1385 h 1573"/>
                <a:gd name="T28" fmla="*/ 2166 w 2417"/>
                <a:gd name="T29" fmla="*/ 1276 h 1573"/>
                <a:gd name="T30" fmla="*/ 2258 w 2417"/>
                <a:gd name="T31" fmla="*/ 1104 h 1573"/>
                <a:gd name="T32" fmla="*/ 2331 w 2417"/>
                <a:gd name="T33" fmla="*/ 578 h 1573"/>
                <a:gd name="T34" fmla="*/ 2350 w 2417"/>
                <a:gd name="T35" fmla="*/ 775 h 1573"/>
                <a:gd name="T36" fmla="*/ 2349 w 2417"/>
                <a:gd name="T37" fmla="*/ 1060 h 1573"/>
                <a:gd name="T38" fmla="*/ 2375 w 2417"/>
                <a:gd name="T39" fmla="*/ 994 h 1573"/>
                <a:gd name="T40" fmla="*/ 2413 w 2417"/>
                <a:gd name="T41" fmla="*/ 814 h 1573"/>
                <a:gd name="T42" fmla="*/ 2404 w 2417"/>
                <a:gd name="T43" fmla="*/ 545 h 1573"/>
                <a:gd name="T44" fmla="*/ 2288 w 2417"/>
                <a:gd name="T45" fmla="*/ 215 h 1573"/>
                <a:gd name="T46" fmla="*/ 2265 w 2417"/>
                <a:gd name="T47" fmla="*/ 179 h 1573"/>
                <a:gd name="T48" fmla="*/ 2199 w 2417"/>
                <a:gd name="T49" fmla="*/ 102 h 1573"/>
                <a:gd name="T50" fmla="*/ 2090 w 2417"/>
                <a:gd name="T51" fmla="*/ 48 h 1573"/>
                <a:gd name="T52" fmla="*/ 1960 w 2417"/>
                <a:gd name="T53" fmla="*/ 11 h 1573"/>
                <a:gd name="T54" fmla="*/ 1806 w 2417"/>
                <a:gd name="T55" fmla="*/ 0 h 1573"/>
                <a:gd name="T56" fmla="*/ 1627 w 2417"/>
                <a:gd name="T57" fmla="*/ 15 h 1573"/>
                <a:gd name="T58" fmla="*/ 1575 w 2417"/>
                <a:gd name="T59" fmla="*/ 34 h 1573"/>
                <a:gd name="T60" fmla="*/ 1422 w 2417"/>
                <a:gd name="T61" fmla="*/ 65 h 1573"/>
                <a:gd name="T62" fmla="*/ 1176 w 2417"/>
                <a:gd name="T63" fmla="*/ 78 h 1573"/>
                <a:gd name="T64" fmla="*/ 846 w 2417"/>
                <a:gd name="T65" fmla="*/ 40 h 1573"/>
                <a:gd name="T66" fmla="*/ 794 w 2417"/>
                <a:gd name="T67" fmla="*/ 34 h 1573"/>
                <a:gd name="T68" fmla="*/ 655 w 2417"/>
                <a:gd name="T69" fmla="*/ 39 h 1573"/>
                <a:gd name="T70" fmla="*/ 458 w 2417"/>
                <a:gd name="T71" fmla="*/ 93 h 1573"/>
                <a:gd name="T72" fmla="*/ 229 w 2417"/>
                <a:gd name="T73" fmla="*/ 232 h 1573"/>
                <a:gd name="T74" fmla="*/ 183 w 2417"/>
                <a:gd name="T75" fmla="*/ 279 h 1573"/>
                <a:gd name="T76" fmla="*/ 87 w 2417"/>
                <a:gd name="T77" fmla="*/ 412 h 1573"/>
                <a:gd name="T78" fmla="*/ 11 w 2417"/>
                <a:gd name="T79" fmla="*/ 620 h 1573"/>
                <a:gd name="T80" fmla="*/ 21 w 2417"/>
                <a:gd name="T81" fmla="*/ 894 h 1573"/>
                <a:gd name="T82" fmla="*/ 55 w 2417"/>
                <a:gd name="T83" fmla="*/ 994 h 1573"/>
                <a:gd name="T84" fmla="*/ 109 w 2417"/>
                <a:gd name="T85" fmla="*/ 1100 h 1573"/>
                <a:gd name="T86" fmla="*/ 183 w 2417"/>
                <a:gd name="T87" fmla="*/ 1211 h 1573"/>
                <a:gd name="T88" fmla="*/ 282 w 2417"/>
                <a:gd name="T89" fmla="*/ 1326 h 1573"/>
                <a:gd name="T90" fmla="*/ 324 w 2417"/>
                <a:gd name="T91" fmla="*/ 1354 h 1573"/>
                <a:gd name="T92" fmla="*/ 445 w 2417"/>
                <a:gd name="T93" fmla="*/ 1422 h 1573"/>
                <a:gd name="T94" fmla="*/ 639 w 2417"/>
                <a:gd name="T95" fmla="*/ 1503 h 1573"/>
                <a:gd name="T96" fmla="*/ 896 w 2417"/>
                <a:gd name="T97" fmla="*/ 1573 h 1573"/>
                <a:gd name="T98" fmla="*/ 933 w 2417"/>
                <a:gd name="T99" fmla="*/ 1549 h 15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17"/>
                <a:gd name="T151" fmla="*/ 0 h 1573"/>
                <a:gd name="T152" fmla="*/ 2417 w 2417"/>
                <a:gd name="T153" fmla="*/ 1573 h 15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17" h="1573">
                  <a:moveTo>
                    <a:pt x="933" y="1549"/>
                  </a:moveTo>
                  <a:lnTo>
                    <a:pt x="937" y="1550"/>
                  </a:lnTo>
                  <a:lnTo>
                    <a:pt x="950" y="1553"/>
                  </a:lnTo>
                  <a:lnTo>
                    <a:pt x="969" y="1556"/>
                  </a:lnTo>
                  <a:lnTo>
                    <a:pt x="991" y="1557"/>
                  </a:lnTo>
                  <a:lnTo>
                    <a:pt x="1016" y="1558"/>
                  </a:lnTo>
                  <a:lnTo>
                    <a:pt x="1039" y="1556"/>
                  </a:lnTo>
                  <a:lnTo>
                    <a:pt x="1062" y="1550"/>
                  </a:lnTo>
                  <a:lnTo>
                    <a:pt x="1080" y="1541"/>
                  </a:lnTo>
                  <a:lnTo>
                    <a:pt x="1084" y="1544"/>
                  </a:lnTo>
                  <a:lnTo>
                    <a:pt x="1095" y="1549"/>
                  </a:lnTo>
                  <a:lnTo>
                    <a:pt x="1114" y="1557"/>
                  </a:lnTo>
                  <a:lnTo>
                    <a:pt x="1139" y="1562"/>
                  </a:lnTo>
                  <a:lnTo>
                    <a:pt x="1169" y="1566"/>
                  </a:lnTo>
                  <a:lnTo>
                    <a:pt x="1205" y="1566"/>
                  </a:lnTo>
                  <a:lnTo>
                    <a:pt x="1245" y="1558"/>
                  </a:lnTo>
                  <a:lnTo>
                    <a:pt x="1289" y="1541"/>
                  </a:lnTo>
                  <a:lnTo>
                    <a:pt x="1290" y="1541"/>
                  </a:lnTo>
                  <a:lnTo>
                    <a:pt x="1293" y="1544"/>
                  </a:lnTo>
                  <a:lnTo>
                    <a:pt x="1300" y="1546"/>
                  </a:lnTo>
                  <a:lnTo>
                    <a:pt x="1307" y="1549"/>
                  </a:lnTo>
                  <a:lnTo>
                    <a:pt x="1316" y="1553"/>
                  </a:lnTo>
                  <a:lnTo>
                    <a:pt x="1329" y="1556"/>
                  </a:lnTo>
                  <a:lnTo>
                    <a:pt x="1343" y="1560"/>
                  </a:lnTo>
                  <a:lnTo>
                    <a:pt x="1358" y="1562"/>
                  </a:lnTo>
                  <a:lnTo>
                    <a:pt x="1374" y="1564"/>
                  </a:lnTo>
                  <a:lnTo>
                    <a:pt x="1393" y="1565"/>
                  </a:lnTo>
                  <a:lnTo>
                    <a:pt x="1413" y="1565"/>
                  </a:lnTo>
                  <a:lnTo>
                    <a:pt x="1435" y="1562"/>
                  </a:lnTo>
                  <a:lnTo>
                    <a:pt x="1457" y="1558"/>
                  </a:lnTo>
                  <a:lnTo>
                    <a:pt x="1480" y="1553"/>
                  </a:lnTo>
                  <a:lnTo>
                    <a:pt x="1505" y="1544"/>
                  </a:lnTo>
                  <a:lnTo>
                    <a:pt x="1531" y="1533"/>
                  </a:lnTo>
                  <a:lnTo>
                    <a:pt x="1601" y="1476"/>
                  </a:lnTo>
                  <a:lnTo>
                    <a:pt x="1600" y="1478"/>
                  </a:lnTo>
                  <a:lnTo>
                    <a:pt x="1598" y="1486"/>
                  </a:lnTo>
                  <a:lnTo>
                    <a:pt x="1598" y="1497"/>
                  </a:lnTo>
                  <a:lnTo>
                    <a:pt x="1602" y="1507"/>
                  </a:lnTo>
                  <a:lnTo>
                    <a:pt x="1611" y="1516"/>
                  </a:lnTo>
                  <a:lnTo>
                    <a:pt x="1627" y="1520"/>
                  </a:lnTo>
                  <a:lnTo>
                    <a:pt x="1652" y="1519"/>
                  </a:lnTo>
                  <a:lnTo>
                    <a:pt x="1688" y="1508"/>
                  </a:lnTo>
                  <a:lnTo>
                    <a:pt x="1729" y="1493"/>
                  </a:lnTo>
                  <a:lnTo>
                    <a:pt x="1767" y="1476"/>
                  </a:lnTo>
                  <a:lnTo>
                    <a:pt x="1803" y="1459"/>
                  </a:lnTo>
                  <a:lnTo>
                    <a:pt x="1835" y="1443"/>
                  </a:lnTo>
                  <a:lnTo>
                    <a:pt x="1861" y="1430"/>
                  </a:lnTo>
                  <a:lnTo>
                    <a:pt x="1880" y="1418"/>
                  </a:lnTo>
                  <a:lnTo>
                    <a:pt x="1892" y="1411"/>
                  </a:lnTo>
                  <a:lnTo>
                    <a:pt x="1896" y="1409"/>
                  </a:lnTo>
                  <a:lnTo>
                    <a:pt x="2027" y="1267"/>
                  </a:lnTo>
                  <a:lnTo>
                    <a:pt x="1993" y="1376"/>
                  </a:lnTo>
                  <a:lnTo>
                    <a:pt x="1994" y="1379"/>
                  </a:lnTo>
                  <a:lnTo>
                    <a:pt x="1999" y="1382"/>
                  </a:lnTo>
                  <a:lnTo>
                    <a:pt x="2009" y="1386"/>
                  </a:lnTo>
                  <a:lnTo>
                    <a:pt x="2024" y="1385"/>
                  </a:lnTo>
                  <a:lnTo>
                    <a:pt x="2046" y="1377"/>
                  </a:lnTo>
                  <a:lnTo>
                    <a:pt x="2076" y="1358"/>
                  </a:lnTo>
                  <a:lnTo>
                    <a:pt x="2116" y="1326"/>
                  </a:lnTo>
                  <a:lnTo>
                    <a:pt x="2166" y="1276"/>
                  </a:lnTo>
                  <a:lnTo>
                    <a:pt x="2174" y="1266"/>
                  </a:lnTo>
                  <a:lnTo>
                    <a:pt x="2195" y="1234"/>
                  </a:lnTo>
                  <a:lnTo>
                    <a:pt x="2225" y="1180"/>
                  </a:lnTo>
                  <a:lnTo>
                    <a:pt x="2258" y="1104"/>
                  </a:lnTo>
                  <a:lnTo>
                    <a:pt x="2289" y="1007"/>
                  </a:lnTo>
                  <a:lnTo>
                    <a:pt x="2316" y="887"/>
                  </a:lnTo>
                  <a:lnTo>
                    <a:pt x="2331" y="745"/>
                  </a:lnTo>
                  <a:lnTo>
                    <a:pt x="2331" y="578"/>
                  </a:lnTo>
                  <a:lnTo>
                    <a:pt x="2332" y="594"/>
                  </a:lnTo>
                  <a:lnTo>
                    <a:pt x="2338" y="637"/>
                  </a:lnTo>
                  <a:lnTo>
                    <a:pt x="2343" y="700"/>
                  </a:lnTo>
                  <a:lnTo>
                    <a:pt x="2350" y="775"/>
                  </a:lnTo>
                  <a:lnTo>
                    <a:pt x="2354" y="856"/>
                  </a:lnTo>
                  <a:lnTo>
                    <a:pt x="2357" y="936"/>
                  </a:lnTo>
                  <a:lnTo>
                    <a:pt x="2355" y="1006"/>
                  </a:lnTo>
                  <a:lnTo>
                    <a:pt x="2349" y="1060"/>
                  </a:lnTo>
                  <a:lnTo>
                    <a:pt x="2351" y="1056"/>
                  </a:lnTo>
                  <a:lnTo>
                    <a:pt x="2357" y="1043"/>
                  </a:lnTo>
                  <a:lnTo>
                    <a:pt x="2365" y="1022"/>
                  </a:lnTo>
                  <a:lnTo>
                    <a:pt x="2375" y="994"/>
                  </a:lnTo>
                  <a:lnTo>
                    <a:pt x="2386" y="959"/>
                  </a:lnTo>
                  <a:lnTo>
                    <a:pt x="2395" y="917"/>
                  </a:lnTo>
                  <a:lnTo>
                    <a:pt x="2405" y="868"/>
                  </a:lnTo>
                  <a:lnTo>
                    <a:pt x="2413" y="814"/>
                  </a:lnTo>
                  <a:lnTo>
                    <a:pt x="2417" y="754"/>
                  </a:lnTo>
                  <a:lnTo>
                    <a:pt x="2417" y="690"/>
                  </a:lnTo>
                  <a:lnTo>
                    <a:pt x="2413" y="620"/>
                  </a:lnTo>
                  <a:lnTo>
                    <a:pt x="2404" y="545"/>
                  </a:lnTo>
                  <a:lnTo>
                    <a:pt x="2387" y="468"/>
                  </a:lnTo>
                  <a:lnTo>
                    <a:pt x="2362" y="387"/>
                  </a:lnTo>
                  <a:lnTo>
                    <a:pt x="2331" y="303"/>
                  </a:lnTo>
                  <a:lnTo>
                    <a:pt x="2288" y="215"/>
                  </a:lnTo>
                  <a:lnTo>
                    <a:pt x="2287" y="212"/>
                  </a:lnTo>
                  <a:lnTo>
                    <a:pt x="2283" y="206"/>
                  </a:lnTo>
                  <a:lnTo>
                    <a:pt x="2274" y="194"/>
                  </a:lnTo>
                  <a:lnTo>
                    <a:pt x="2265" y="179"/>
                  </a:lnTo>
                  <a:lnTo>
                    <a:pt x="2252" y="164"/>
                  </a:lnTo>
                  <a:lnTo>
                    <a:pt x="2236" y="144"/>
                  </a:lnTo>
                  <a:lnTo>
                    <a:pt x="2219" y="123"/>
                  </a:lnTo>
                  <a:lnTo>
                    <a:pt x="2199" y="102"/>
                  </a:lnTo>
                  <a:lnTo>
                    <a:pt x="2174" y="88"/>
                  </a:lnTo>
                  <a:lnTo>
                    <a:pt x="2147" y="73"/>
                  </a:lnTo>
                  <a:lnTo>
                    <a:pt x="2119" y="60"/>
                  </a:lnTo>
                  <a:lnTo>
                    <a:pt x="2090" y="48"/>
                  </a:lnTo>
                  <a:lnTo>
                    <a:pt x="2059" y="36"/>
                  </a:lnTo>
                  <a:lnTo>
                    <a:pt x="2027" y="27"/>
                  </a:lnTo>
                  <a:lnTo>
                    <a:pt x="1994" y="19"/>
                  </a:lnTo>
                  <a:lnTo>
                    <a:pt x="1960" y="11"/>
                  </a:lnTo>
                  <a:lnTo>
                    <a:pt x="1923" y="6"/>
                  </a:lnTo>
                  <a:lnTo>
                    <a:pt x="1885" y="2"/>
                  </a:lnTo>
                  <a:lnTo>
                    <a:pt x="1847" y="0"/>
                  </a:lnTo>
                  <a:lnTo>
                    <a:pt x="1806" y="0"/>
                  </a:lnTo>
                  <a:lnTo>
                    <a:pt x="1763" y="1"/>
                  </a:lnTo>
                  <a:lnTo>
                    <a:pt x="1719" y="4"/>
                  </a:lnTo>
                  <a:lnTo>
                    <a:pt x="1674" y="9"/>
                  </a:lnTo>
                  <a:lnTo>
                    <a:pt x="1627" y="15"/>
                  </a:lnTo>
                  <a:lnTo>
                    <a:pt x="1624" y="17"/>
                  </a:lnTo>
                  <a:lnTo>
                    <a:pt x="1613" y="21"/>
                  </a:lnTo>
                  <a:lnTo>
                    <a:pt x="1597" y="26"/>
                  </a:lnTo>
                  <a:lnTo>
                    <a:pt x="1575" y="34"/>
                  </a:lnTo>
                  <a:lnTo>
                    <a:pt x="1546" y="42"/>
                  </a:lnTo>
                  <a:lnTo>
                    <a:pt x="1510" y="49"/>
                  </a:lnTo>
                  <a:lnTo>
                    <a:pt x="1469" y="57"/>
                  </a:lnTo>
                  <a:lnTo>
                    <a:pt x="1422" y="65"/>
                  </a:lnTo>
                  <a:lnTo>
                    <a:pt x="1369" y="72"/>
                  </a:lnTo>
                  <a:lnTo>
                    <a:pt x="1310" y="76"/>
                  </a:lnTo>
                  <a:lnTo>
                    <a:pt x="1246" y="78"/>
                  </a:lnTo>
                  <a:lnTo>
                    <a:pt x="1176" y="78"/>
                  </a:lnTo>
                  <a:lnTo>
                    <a:pt x="1102" y="74"/>
                  </a:lnTo>
                  <a:lnTo>
                    <a:pt x="1021" y="68"/>
                  </a:lnTo>
                  <a:lnTo>
                    <a:pt x="937" y="56"/>
                  </a:lnTo>
                  <a:lnTo>
                    <a:pt x="846" y="40"/>
                  </a:lnTo>
                  <a:lnTo>
                    <a:pt x="842" y="39"/>
                  </a:lnTo>
                  <a:lnTo>
                    <a:pt x="833" y="38"/>
                  </a:lnTo>
                  <a:lnTo>
                    <a:pt x="816" y="36"/>
                  </a:lnTo>
                  <a:lnTo>
                    <a:pt x="794" y="34"/>
                  </a:lnTo>
                  <a:lnTo>
                    <a:pt x="767" y="32"/>
                  </a:lnTo>
                  <a:lnTo>
                    <a:pt x="734" y="34"/>
                  </a:lnTo>
                  <a:lnTo>
                    <a:pt x="697" y="35"/>
                  </a:lnTo>
                  <a:lnTo>
                    <a:pt x="655" y="39"/>
                  </a:lnTo>
                  <a:lnTo>
                    <a:pt x="610" y="47"/>
                  </a:lnTo>
                  <a:lnTo>
                    <a:pt x="562" y="59"/>
                  </a:lnTo>
                  <a:lnTo>
                    <a:pt x="511" y="73"/>
                  </a:lnTo>
                  <a:lnTo>
                    <a:pt x="458" y="93"/>
                  </a:lnTo>
                  <a:lnTo>
                    <a:pt x="403" y="119"/>
                  </a:lnTo>
                  <a:lnTo>
                    <a:pt x="345" y="149"/>
                  </a:lnTo>
                  <a:lnTo>
                    <a:pt x="287" y="187"/>
                  </a:lnTo>
                  <a:lnTo>
                    <a:pt x="229" y="232"/>
                  </a:lnTo>
                  <a:lnTo>
                    <a:pt x="227" y="234"/>
                  </a:lnTo>
                  <a:lnTo>
                    <a:pt x="217" y="244"/>
                  </a:lnTo>
                  <a:lnTo>
                    <a:pt x="202" y="258"/>
                  </a:lnTo>
                  <a:lnTo>
                    <a:pt x="183" y="279"/>
                  </a:lnTo>
                  <a:lnTo>
                    <a:pt x="161" y="304"/>
                  </a:lnTo>
                  <a:lnTo>
                    <a:pt x="137" y="336"/>
                  </a:lnTo>
                  <a:lnTo>
                    <a:pt x="111" y="371"/>
                  </a:lnTo>
                  <a:lnTo>
                    <a:pt x="87" y="412"/>
                  </a:lnTo>
                  <a:lnTo>
                    <a:pt x="63" y="458"/>
                  </a:lnTo>
                  <a:lnTo>
                    <a:pt x="41" y="507"/>
                  </a:lnTo>
                  <a:lnTo>
                    <a:pt x="23" y="562"/>
                  </a:lnTo>
                  <a:lnTo>
                    <a:pt x="11" y="620"/>
                  </a:lnTo>
                  <a:lnTo>
                    <a:pt x="3" y="683"/>
                  </a:lnTo>
                  <a:lnTo>
                    <a:pt x="0" y="750"/>
                  </a:lnTo>
                  <a:lnTo>
                    <a:pt x="7" y="821"/>
                  </a:lnTo>
                  <a:lnTo>
                    <a:pt x="21" y="894"/>
                  </a:lnTo>
                  <a:lnTo>
                    <a:pt x="27" y="919"/>
                  </a:lnTo>
                  <a:lnTo>
                    <a:pt x="36" y="944"/>
                  </a:lnTo>
                  <a:lnTo>
                    <a:pt x="45" y="969"/>
                  </a:lnTo>
                  <a:lnTo>
                    <a:pt x="55" y="994"/>
                  </a:lnTo>
                  <a:lnTo>
                    <a:pt x="66" y="1020"/>
                  </a:lnTo>
                  <a:lnTo>
                    <a:pt x="80" y="1047"/>
                  </a:lnTo>
                  <a:lnTo>
                    <a:pt x="93" y="1073"/>
                  </a:lnTo>
                  <a:lnTo>
                    <a:pt x="109" y="1100"/>
                  </a:lnTo>
                  <a:lnTo>
                    <a:pt x="125" y="1128"/>
                  </a:lnTo>
                  <a:lnTo>
                    <a:pt x="143" y="1156"/>
                  </a:lnTo>
                  <a:lnTo>
                    <a:pt x="162" y="1183"/>
                  </a:lnTo>
                  <a:lnTo>
                    <a:pt x="183" y="1211"/>
                  </a:lnTo>
                  <a:lnTo>
                    <a:pt x="206" y="1239"/>
                  </a:lnTo>
                  <a:lnTo>
                    <a:pt x="229" y="1268"/>
                  </a:lnTo>
                  <a:lnTo>
                    <a:pt x="254" y="1297"/>
                  </a:lnTo>
                  <a:lnTo>
                    <a:pt x="282" y="1326"/>
                  </a:lnTo>
                  <a:lnTo>
                    <a:pt x="284" y="1327"/>
                  </a:lnTo>
                  <a:lnTo>
                    <a:pt x="293" y="1334"/>
                  </a:lnTo>
                  <a:lnTo>
                    <a:pt x="305" y="1342"/>
                  </a:lnTo>
                  <a:lnTo>
                    <a:pt x="324" y="1354"/>
                  </a:lnTo>
                  <a:lnTo>
                    <a:pt x="348" y="1368"/>
                  </a:lnTo>
                  <a:lnTo>
                    <a:pt x="375" y="1384"/>
                  </a:lnTo>
                  <a:lnTo>
                    <a:pt x="408" y="1402"/>
                  </a:lnTo>
                  <a:lnTo>
                    <a:pt x="445" y="1422"/>
                  </a:lnTo>
                  <a:lnTo>
                    <a:pt x="488" y="1442"/>
                  </a:lnTo>
                  <a:lnTo>
                    <a:pt x="533" y="1461"/>
                  </a:lnTo>
                  <a:lnTo>
                    <a:pt x="584" y="1482"/>
                  </a:lnTo>
                  <a:lnTo>
                    <a:pt x="639" y="1503"/>
                  </a:lnTo>
                  <a:lnTo>
                    <a:pt x="698" y="1522"/>
                  </a:lnTo>
                  <a:lnTo>
                    <a:pt x="760" y="1541"/>
                  </a:lnTo>
                  <a:lnTo>
                    <a:pt x="826" y="1557"/>
                  </a:lnTo>
                  <a:lnTo>
                    <a:pt x="896" y="1573"/>
                  </a:lnTo>
                  <a:lnTo>
                    <a:pt x="906" y="1569"/>
                  </a:lnTo>
                  <a:lnTo>
                    <a:pt x="917" y="1564"/>
                  </a:lnTo>
                  <a:lnTo>
                    <a:pt x="925" y="1557"/>
                  </a:lnTo>
                  <a:lnTo>
                    <a:pt x="933" y="154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0" name="Freeform 6"/>
            <p:cNvSpPr>
              <a:spLocks/>
            </p:cNvSpPr>
            <p:nvPr/>
          </p:nvSpPr>
          <p:spPr bwMode="auto">
            <a:xfrm>
              <a:off x="2056" y="878"/>
              <a:ext cx="504" cy="1154"/>
            </a:xfrm>
            <a:custGeom>
              <a:avLst/>
              <a:gdLst>
                <a:gd name="T0" fmla="*/ 4124 w 240"/>
                <a:gd name="T1" fmla="*/ 0 h 576"/>
                <a:gd name="T2" fmla="*/ 20578 w 240"/>
                <a:gd name="T3" fmla="*/ 15529 h 576"/>
                <a:gd name="T4" fmla="*/ 16458 w 240"/>
                <a:gd name="T5" fmla="*/ 31048 h 576"/>
                <a:gd name="T6" fmla="*/ 12327 w 240"/>
                <a:gd name="T7" fmla="*/ 37249 h 576"/>
                <a:gd name="T8" fmla="*/ 8243 w 240"/>
                <a:gd name="T9" fmla="*/ 31048 h 576"/>
                <a:gd name="T10" fmla="*/ 4124 w 240"/>
                <a:gd name="T11" fmla="*/ 18624 h 576"/>
                <a:gd name="T12" fmla="*/ 0 w 240"/>
                <a:gd name="T13" fmla="*/ 15529 h 576"/>
                <a:gd name="T14" fmla="*/ 0 w 240"/>
                <a:gd name="T15" fmla="*/ 6201 h 576"/>
                <a:gd name="T16" fmla="*/ 0 w 240"/>
                <a:gd name="T17" fmla="*/ 0 h 576"/>
                <a:gd name="T18" fmla="*/ 4124 w 240"/>
                <a:gd name="T19" fmla="*/ 0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576"/>
                <a:gd name="T32" fmla="*/ 240 w 24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576">
                  <a:moveTo>
                    <a:pt x="48" y="0"/>
                  </a:moveTo>
                  <a:lnTo>
                    <a:pt x="240" y="240"/>
                  </a:lnTo>
                  <a:lnTo>
                    <a:pt x="192" y="480"/>
                  </a:lnTo>
                  <a:lnTo>
                    <a:pt x="144" y="576"/>
                  </a:lnTo>
                  <a:lnTo>
                    <a:pt x="96" y="48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96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1" name="Freeform 7"/>
            <p:cNvSpPr>
              <a:spLocks/>
            </p:cNvSpPr>
            <p:nvPr/>
          </p:nvSpPr>
          <p:spPr bwMode="auto">
            <a:xfrm>
              <a:off x="1023" y="944"/>
              <a:ext cx="429" cy="896"/>
            </a:xfrm>
            <a:custGeom>
              <a:avLst/>
              <a:gdLst>
                <a:gd name="T0" fmla="*/ 10893 w 204"/>
                <a:gd name="T1" fmla="*/ 0 h 447"/>
                <a:gd name="T2" fmla="*/ 0 w 204"/>
                <a:gd name="T3" fmla="*/ 7409 h 447"/>
                <a:gd name="T4" fmla="*/ 0 w 204"/>
                <a:gd name="T5" fmla="*/ 14785 h 447"/>
                <a:gd name="T6" fmla="*/ 4149 w 204"/>
                <a:gd name="T7" fmla="*/ 18676 h 447"/>
                <a:gd name="T8" fmla="*/ 11440 w 204"/>
                <a:gd name="T9" fmla="*/ 24912 h 447"/>
                <a:gd name="T10" fmla="*/ 10971 w 204"/>
                <a:gd name="T11" fmla="*/ 28993 h 447"/>
                <a:gd name="T12" fmla="*/ 14359 w 204"/>
                <a:gd name="T13" fmla="*/ 16533 h 447"/>
                <a:gd name="T14" fmla="*/ 17642 w 204"/>
                <a:gd name="T15" fmla="*/ 13432 h 447"/>
                <a:gd name="T16" fmla="*/ 17642 w 204"/>
                <a:gd name="T17" fmla="*/ 4083 h 447"/>
                <a:gd name="T18" fmla="*/ 12944 w 204"/>
                <a:gd name="T19" fmla="*/ 4664 h 447"/>
                <a:gd name="T20" fmla="*/ 10893 w 204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447"/>
                <a:gd name="T35" fmla="*/ 204 w 204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447">
                  <a:moveTo>
                    <a:pt x="126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48" y="288"/>
                  </a:lnTo>
                  <a:lnTo>
                    <a:pt x="132" y="384"/>
                  </a:lnTo>
                  <a:lnTo>
                    <a:pt x="127" y="447"/>
                  </a:lnTo>
                  <a:lnTo>
                    <a:pt x="166" y="255"/>
                  </a:lnTo>
                  <a:lnTo>
                    <a:pt x="204" y="207"/>
                  </a:lnTo>
                  <a:lnTo>
                    <a:pt x="204" y="63"/>
                  </a:lnTo>
                  <a:lnTo>
                    <a:pt x="150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2" name="Freeform 8"/>
            <p:cNvSpPr>
              <a:spLocks/>
            </p:cNvSpPr>
            <p:nvPr/>
          </p:nvSpPr>
          <p:spPr bwMode="auto">
            <a:xfrm>
              <a:off x="1653" y="1263"/>
              <a:ext cx="246" cy="895"/>
            </a:xfrm>
            <a:custGeom>
              <a:avLst/>
              <a:gdLst>
                <a:gd name="T0" fmla="*/ 7679 w 117"/>
                <a:gd name="T1" fmla="*/ 0 h 447"/>
                <a:gd name="T2" fmla="*/ 0 w 117"/>
                <a:gd name="T3" fmla="*/ 7344 h 447"/>
                <a:gd name="T4" fmla="*/ 0 w 117"/>
                <a:gd name="T5" fmla="*/ 14704 h 447"/>
                <a:gd name="T6" fmla="*/ 2908 w 117"/>
                <a:gd name="T7" fmla="*/ 18565 h 447"/>
                <a:gd name="T8" fmla="*/ 8051 w 117"/>
                <a:gd name="T9" fmla="*/ 24748 h 447"/>
                <a:gd name="T10" fmla="*/ 7763 w 117"/>
                <a:gd name="T11" fmla="*/ 28800 h 447"/>
                <a:gd name="T12" fmla="*/ 10101 w 117"/>
                <a:gd name="T13" fmla="*/ 16440 h 447"/>
                <a:gd name="T14" fmla="*/ 9872 w 117"/>
                <a:gd name="T15" fmla="*/ 11397 h 447"/>
                <a:gd name="T16" fmla="*/ 8793 w 117"/>
                <a:gd name="T17" fmla="*/ 6367 h 447"/>
                <a:gd name="T18" fmla="*/ 9165 w 117"/>
                <a:gd name="T19" fmla="*/ 4631 h 447"/>
                <a:gd name="T20" fmla="*/ 7679 w 117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447"/>
                <a:gd name="T35" fmla="*/ 117 w 117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447">
                  <a:moveTo>
                    <a:pt x="89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34" y="288"/>
                  </a:lnTo>
                  <a:lnTo>
                    <a:pt x="93" y="384"/>
                  </a:lnTo>
                  <a:lnTo>
                    <a:pt x="90" y="447"/>
                  </a:lnTo>
                  <a:lnTo>
                    <a:pt x="117" y="255"/>
                  </a:lnTo>
                  <a:lnTo>
                    <a:pt x="114" y="177"/>
                  </a:lnTo>
                  <a:lnTo>
                    <a:pt x="102" y="99"/>
                  </a:lnTo>
                  <a:lnTo>
                    <a:pt x="106" y="7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3" name="Freeform 9"/>
            <p:cNvSpPr>
              <a:spLocks/>
            </p:cNvSpPr>
            <p:nvPr/>
          </p:nvSpPr>
          <p:spPr bwMode="auto">
            <a:xfrm>
              <a:off x="1452" y="1810"/>
              <a:ext cx="655" cy="541"/>
            </a:xfrm>
            <a:custGeom>
              <a:avLst/>
              <a:gdLst>
                <a:gd name="T0" fmla="*/ 11834 w 312"/>
                <a:gd name="T1" fmla="*/ 0 h 270"/>
                <a:gd name="T2" fmla="*/ 4606 w 312"/>
                <a:gd name="T3" fmla="*/ 1932 h 270"/>
                <a:gd name="T4" fmla="*/ 0 w 312"/>
                <a:gd name="T5" fmla="*/ 5172 h 270"/>
                <a:gd name="T6" fmla="*/ 0 w 312"/>
                <a:gd name="T7" fmla="*/ 9395 h 270"/>
                <a:gd name="T8" fmla="*/ 6153 w 312"/>
                <a:gd name="T9" fmla="*/ 13216 h 270"/>
                <a:gd name="T10" fmla="*/ 15907 w 312"/>
                <a:gd name="T11" fmla="*/ 15148 h 270"/>
                <a:gd name="T12" fmla="*/ 15426 w 312"/>
                <a:gd name="T13" fmla="*/ 17472 h 270"/>
                <a:gd name="T14" fmla="*/ 25694 w 312"/>
                <a:gd name="T15" fmla="*/ 8945 h 270"/>
                <a:gd name="T16" fmla="*/ 26712 w 312"/>
                <a:gd name="T17" fmla="*/ 4657 h 270"/>
                <a:gd name="T18" fmla="*/ 23112 w 312"/>
                <a:gd name="T19" fmla="*/ 1545 h 270"/>
                <a:gd name="T20" fmla="*/ 17458 w 312"/>
                <a:gd name="T21" fmla="*/ 0 h 270"/>
                <a:gd name="T22" fmla="*/ 11834 w 312"/>
                <a:gd name="T23" fmla="*/ 0 h 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70"/>
                <a:gd name="T38" fmla="*/ 312 w 312"/>
                <a:gd name="T39" fmla="*/ 270 h 2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70">
                  <a:moveTo>
                    <a:pt x="138" y="0"/>
                  </a:moveTo>
                  <a:lnTo>
                    <a:pt x="54" y="30"/>
                  </a:lnTo>
                  <a:lnTo>
                    <a:pt x="0" y="80"/>
                  </a:lnTo>
                  <a:lnTo>
                    <a:pt x="0" y="145"/>
                  </a:lnTo>
                  <a:lnTo>
                    <a:pt x="72" y="204"/>
                  </a:lnTo>
                  <a:lnTo>
                    <a:pt x="186" y="234"/>
                  </a:lnTo>
                  <a:lnTo>
                    <a:pt x="180" y="270"/>
                  </a:lnTo>
                  <a:lnTo>
                    <a:pt x="300" y="138"/>
                  </a:lnTo>
                  <a:lnTo>
                    <a:pt x="312" y="72"/>
                  </a:lnTo>
                  <a:lnTo>
                    <a:pt x="270" y="24"/>
                  </a:lnTo>
                  <a:lnTo>
                    <a:pt x="20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43" y="301"/>
              <a:ext cx="2721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5" name="Freeform 13"/>
            <p:cNvSpPr>
              <a:spLocks/>
            </p:cNvSpPr>
            <p:nvPr/>
          </p:nvSpPr>
          <p:spPr bwMode="auto">
            <a:xfrm>
              <a:off x="2385" y="700"/>
              <a:ext cx="19" cy="52"/>
            </a:xfrm>
            <a:custGeom>
              <a:avLst/>
              <a:gdLst>
                <a:gd name="T0" fmla="*/ 10 w 19"/>
                <a:gd name="T1" fmla="*/ 52 h 52"/>
                <a:gd name="T2" fmla="*/ 7 w 19"/>
                <a:gd name="T3" fmla="*/ 52 h 52"/>
                <a:gd name="T4" fmla="*/ 6 w 19"/>
                <a:gd name="T5" fmla="*/ 52 h 52"/>
                <a:gd name="T6" fmla="*/ 3 w 19"/>
                <a:gd name="T7" fmla="*/ 52 h 52"/>
                <a:gd name="T8" fmla="*/ 0 w 19"/>
                <a:gd name="T9" fmla="*/ 52 h 52"/>
                <a:gd name="T10" fmla="*/ 19 w 19"/>
                <a:gd name="T11" fmla="*/ 0 h 52"/>
                <a:gd name="T12" fmla="*/ 10 w 19"/>
                <a:gd name="T13" fmla="*/ 5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2"/>
                <a:gd name="T23" fmla="*/ 19 w 19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2">
                  <a:moveTo>
                    <a:pt x="10" y="52"/>
                  </a:moveTo>
                  <a:lnTo>
                    <a:pt x="7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0" y="52"/>
                  </a:lnTo>
                  <a:lnTo>
                    <a:pt x="19" y="0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6" name="Freeform 15"/>
            <p:cNvSpPr>
              <a:spLocks/>
            </p:cNvSpPr>
            <p:nvPr/>
          </p:nvSpPr>
          <p:spPr bwMode="auto">
            <a:xfrm>
              <a:off x="1327" y="856"/>
              <a:ext cx="1637" cy="1504"/>
            </a:xfrm>
            <a:custGeom>
              <a:avLst/>
              <a:gdLst>
                <a:gd name="T0" fmla="*/ 1628 w 1637"/>
                <a:gd name="T1" fmla="*/ 467 h 1504"/>
                <a:gd name="T2" fmla="*/ 1591 w 1637"/>
                <a:gd name="T3" fmla="*/ 357 h 1504"/>
                <a:gd name="T4" fmla="*/ 1560 w 1637"/>
                <a:gd name="T5" fmla="*/ 286 h 1504"/>
                <a:gd name="T6" fmla="*/ 1517 w 1637"/>
                <a:gd name="T7" fmla="*/ 211 h 1504"/>
                <a:gd name="T8" fmla="*/ 1461 w 1637"/>
                <a:gd name="T9" fmla="*/ 135 h 1504"/>
                <a:gd name="T10" fmla="*/ 1389 w 1637"/>
                <a:gd name="T11" fmla="*/ 64 h 1504"/>
                <a:gd name="T12" fmla="*/ 1303 w 1637"/>
                <a:gd name="T13" fmla="*/ 0 h 1504"/>
                <a:gd name="T14" fmla="*/ 1356 w 1637"/>
                <a:gd name="T15" fmla="*/ 62 h 1504"/>
                <a:gd name="T16" fmla="*/ 1387 w 1637"/>
                <a:gd name="T17" fmla="*/ 104 h 1504"/>
                <a:gd name="T18" fmla="*/ 1435 w 1637"/>
                <a:gd name="T19" fmla="*/ 201 h 1504"/>
                <a:gd name="T20" fmla="*/ 1508 w 1637"/>
                <a:gd name="T21" fmla="*/ 443 h 1504"/>
                <a:gd name="T22" fmla="*/ 1521 w 1637"/>
                <a:gd name="T23" fmla="*/ 652 h 1504"/>
                <a:gd name="T24" fmla="*/ 1499 w 1637"/>
                <a:gd name="T25" fmla="*/ 815 h 1504"/>
                <a:gd name="T26" fmla="*/ 1469 w 1637"/>
                <a:gd name="T27" fmla="*/ 920 h 1504"/>
                <a:gd name="T28" fmla="*/ 1453 w 1637"/>
                <a:gd name="T29" fmla="*/ 958 h 1504"/>
                <a:gd name="T30" fmla="*/ 1458 w 1637"/>
                <a:gd name="T31" fmla="*/ 754 h 1504"/>
                <a:gd name="T32" fmla="*/ 1442 w 1637"/>
                <a:gd name="T33" fmla="*/ 535 h 1504"/>
                <a:gd name="T34" fmla="*/ 1435 w 1637"/>
                <a:gd name="T35" fmla="*/ 643 h 1504"/>
                <a:gd name="T36" fmla="*/ 1362 w 1637"/>
                <a:gd name="T37" fmla="*/ 1002 h 1504"/>
                <a:gd name="T38" fmla="*/ 1278 w 1637"/>
                <a:gd name="T39" fmla="*/ 1164 h 1504"/>
                <a:gd name="T40" fmla="*/ 1180 w 1637"/>
                <a:gd name="T41" fmla="*/ 1256 h 1504"/>
                <a:gd name="T42" fmla="*/ 1113 w 1637"/>
                <a:gd name="T43" fmla="*/ 1284 h 1504"/>
                <a:gd name="T44" fmla="*/ 1097 w 1637"/>
                <a:gd name="T45" fmla="*/ 1274 h 1504"/>
                <a:gd name="T46" fmla="*/ 996 w 1637"/>
                <a:gd name="T47" fmla="*/ 1309 h 1504"/>
                <a:gd name="T48" fmla="*/ 939 w 1637"/>
                <a:gd name="T49" fmla="*/ 1341 h 1504"/>
                <a:gd name="T50" fmla="*/ 833 w 1637"/>
                <a:gd name="T51" fmla="*/ 1391 h 1504"/>
                <a:gd name="T52" fmla="*/ 731 w 1637"/>
                <a:gd name="T53" fmla="*/ 1418 h 1504"/>
                <a:gd name="T54" fmla="*/ 702 w 1637"/>
                <a:gd name="T55" fmla="*/ 1395 h 1504"/>
                <a:gd name="T56" fmla="*/ 705 w 1637"/>
                <a:gd name="T57" fmla="*/ 1374 h 1504"/>
                <a:gd name="T58" fmla="*/ 584 w 1637"/>
                <a:gd name="T59" fmla="*/ 1451 h 1504"/>
                <a:gd name="T60" fmla="*/ 517 w 1637"/>
                <a:gd name="T61" fmla="*/ 1463 h 1504"/>
                <a:gd name="T62" fmla="*/ 462 w 1637"/>
                <a:gd name="T63" fmla="*/ 1460 h 1504"/>
                <a:gd name="T64" fmla="*/ 420 w 1637"/>
                <a:gd name="T65" fmla="*/ 1451 h 1504"/>
                <a:gd name="T66" fmla="*/ 397 w 1637"/>
                <a:gd name="T67" fmla="*/ 1442 h 1504"/>
                <a:gd name="T68" fmla="*/ 349 w 1637"/>
                <a:gd name="T69" fmla="*/ 1456 h 1504"/>
                <a:gd name="T70" fmla="*/ 243 w 1637"/>
                <a:gd name="T71" fmla="*/ 1460 h 1504"/>
                <a:gd name="T72" fmla="*/ 188 w 1637"/>
                <a:gd name="T73" fmla="*/ 1442 h 1504"/>
                <a:gd name="T74" fmla="*/ 143 w 1637"/>
                <a:gd name="T75" fmla="*/ 1454 h 1504"/>
                <a:gd name="T76" fmla="*/ 73 w 1637"/>
                <a:gd name="T77" fmla="*/ 1454 h 1504"/>
                <a:gd name="T78" fmla="*/ 37 w 1637"/>
                <a:gd name="T79" fmla="*/ 1447 h 1504"/>
                <a:gd name="T80" fmla="*/ 10 w 1637"/>
                <a:gd name="T81" fmla="*/ 1467 h 1504"/>
                <a:gd name="T82" fmla="*/ 63 w 1637"/>
                <a:gd name="T83" fmla="*/ 1481 h 1504"/>
                <a:gd name="T84" fmla="*/ 163 w 1637"/>
                <a:gd name="T85" fmla="*/ 1494 h 1504"/>
                <a:gd name="T86" fmla="*/ 269 w 1637"/>
                <a:gd name="T87" fmla="*/ 1502 h 1504"/>
                <a:gd name="T88" fmla="*/ 381 w 1637"/>
                <a:gd name="T89" fmla="*/ 1502 h 1504"/>
                <a:gd name="T90" fmla="*/ 496 w 1637"/>
                <a:gd name="T91" fmla="*/ 1497 h 1504"/>
                <a:gd name="T92" fmla="*/ 616 w 1637"/>
                <a:gd name="T93" fmla="*/ 1483 h 1504"/>
                <a:gd name="T94" fmla="*/ 741 w 1637"/>
                <a:gd name="T95" fmla="*/ 1459 h 1504"/>
                <a:gd name="T96" fmla="*/ 870 w 1637"/>
                <a:gd name="T97" fmla="*/ 1425 h 1504"/>
                <a:gd name="T98" fmla="*/ 1002 w 1637"/>
                <a:gd name="T99" fmla="*/ 1382 h 1504"/>
                <a:gd name="T100" fmla="*/ 1138 w 1637"/>
                <a:gd name="T101" fmla="*/ 1325 h 1504"/>
                <a:gd name="T102" fmla="*/ 1278 w 1637"/>
                <a:gd name="T103" fmla="*/ 1257 h 1504"/>
                <a:gd name="T104" fmla="*/ 1314 w 1637"/>
                <a:gd name="T105" fmla="*/ 1231 h 1504"/>
                <a:gd name="T106" fmla="*/ 1400 w 1637"/>
                <a:gd name="T107" fmla="*/ 1152 h 1504"/>
                <a:gd name="T108" fmla="*/ 1505 w 1637"/>
                <a:gd name="T109" fmla="*/ 1019 h 1504"/>
                <a:gd name="T110" fmla="*/ 1594 w 1637"/>
                <a:gd name="T111" fmla="*/ 833 h 1504"/>
                <a:gd name="T112" fmla="*/ 1637 w 1637"/>
                <a:gd name="T113" fmla="*/ 593 h 1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37"/>
                <a:gd name="T172" fmla="*/ 0 h 1504"/>
                <a:gd name="T173" fmla="*/ 1637 w 1637"/>
                <a:gd name="T174" fmla="*/ 1504 h 1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37" h="1504">
                  <a:moveTo>
                    <a:pt x="1635" y="501"/>
                  </a:moveTo>
                  <a:lnTo>
                    <a:pt x="1634" y="492"/>
                  </a:lnTo>
                  <a:lnTo>
                    <a:pt x="1628" y="467"/>
                  </a:lnTo>
                  <a:lnTo>
                    <a:pt x="1617" y="428"/>
                  </a:lnTo>
                  <a:lnTo>
                    <a:pt x="1600" y="378"/>
                  </a:lnTo>
                  <a:lnTo>
                    <a:pt x="1591" y="357"/>
                  </a:lnTo>
                  <a:lnTo>
                    <a:pt x="1582" y="333"/>
                  </a:lnTo>
                  <a:lnTo>
                    <a:pt x="1572" y="311"/>
                  </a:lnTo>
                  <a:lnTo>
                    <a:pt x="1560" y="286"/>
                  </a:lnTo>
                  <a:lnTo>
                    <a:pt x="1547" y="261"/>
                  </a:lnTo>
                  <a:lnTo>
                    <a:pt x="1532" y="236"/>
                  </a:lnTo>
                  <a:lnTo>
                    <a:pt x="1517" y="211"/>
                  </a:lnTo>
                  <a:lnTo>
                    <a:pt x="1499" y="186"/>
                  </a:lnTo>
                  <a:lnTo>
                    <a:pt x="1481" y="160"/>
                  </a:lnTo>
                  <a:lnTo>
                    <a:pt x="1461" y="135"/>
                  </a:lnTo>
                  <a:lnTo>
                    <a:pt x="1439" y="111"/>
                  </a:lnTo>
                  <a:lnTo>
                    <a:pt x="1415" y="87"/>
                  </a:lnTo>
                  <a:lnTo>
                    <a:pt x="1389" y="64"/>
                  </a:lnTo>
                  <a:lnTo>
                    <a:pt x="1363" y="42"/>
                  </a:lnTo>
                  <a:lnTo>
                    <a:pt x="1334" y="20"/>
                  </a:lnTo>
                  <a:lnTo>
                    <a:pt x="1303" y="0"/>
                  </a:lnTo>
                  <a:lnTo>
                    <a:pt x="1323" y="21"/>
                  </a:lnTo>
                  <a:lnTo>
                    <a:pt x="1340" y="42"/>
                  </a:lnTo>
                  <a:lnTo>
                    <a:pt x="1356" y="62"/>
                  </a:lnTo>
                  <a:lnTo>
                    <a:pt x="1369" y="77"/>
                  </a:lnTo>
                  <a:lnTo>
                    <a:pt x="1378" y="92"/>
                  </a:lnTo>
                  <a:lnTo>
                    <a:pt x="1387" y="104"/>
                  </a:lnTo>
                  <a:lnTo>
                    <a:pt x="1391" y="110"/>
                  </a:lnTo>
                  <a:lnTo>
                    <a:pt x="1392" y="113"/>
                  </a:lnTo>
                  <a:lnTo>
                    <a:pt x="1435" y="201"/>
                  </a:lnTo>
                  <a:lnTo>
                    <a:pt x="1466" y="285"/>
                  </a:lnTo>
                  <a:lnTo>
                    <a:pt x="1491" y="366"/>
                  </a:lnTo>
                  <a:lnTo>
                    <a:pt x="1508" y="443"/>
                  </a:lnTo>
                  <a:lnTo>
                    <a:pt x="1517" y="518"/>
                  </a:lnTo>
                  <a:lnTo>
                    <a:pt x="1521" y="588"/>
                  </a:lnTo>
                  <a:lnTo>
                    <a:pt x="1521" y="652"/>
                  </a:lnTo>
                  <a:lnTo>
                    <a:pt x="1517" y="712"/>
                  </a:lnTo>
                  <a:lnTo>
                    <a:pt x="1509" y="766"/>
                  </a:lnTo>
                  <a:lnTo>
                    <a:pt x="1499" y="815"/>
                  </a:lnTo>
                  <a:lnTo>
                    <a:pt x="1490" y="857"/>
                  </a:lnTo>
                  <a:lnTo>
                    <a:pt x="1479" y="892"/>
                  </a:lnTo>
                  <a:lnTo>
                    <a:pt x="1469" y="920"/>
                  </a:lnTo>
                  <a:lnTo>
                    <a:pt x="1461" y="941"/>
                  </a:lnTo>
                  <a:lnTo>
                    <a:pt x="1455" y="954"/>
                  </a:lnTo>
                  <a:lnTo>
                    <a:pt x="1453" y="958"/>
                  </a:lnTo>
                  <a:lnTo>
                    <a:pt x="1459" y="904"/>
                  </a:lnTo>
                  <a:lnTo>
                    <a:pt x="1461" y="834"/>
                  </a:lnTo>
                  <a:lnTo>
                    <a:pt x="1458" y="754"/>
                  </a:lnTo>
                  <a:lnTo>
                    <a:pt x="1454" y="673"/>
                  </a:lnTo>
                  <a:lnTo>
                    <a:pt x="1447" y="598"/>
                  </a:lnTo>
                  <a:lnTo>
                    <a:pt x="1442" y="535"/>
                  </a:lnTo>
                  <a:lnTo>
                    <a:pt x="1436" y="492"/>
                  </a:lnTo>
                  <a:lnTo>
                    <a:pt x="1435" y="476"/>
                  </a:lnTo>
                  <a:lnTo>
                    <a:pt x="1435" y="643"/>
                  </a:lnTo>
                  <a:lnTo>
                    <a:pt x="1420" y="785"/>
                  </a:lnTo>
                  <a:lnTo>
                    <a:pt x="1393" y="905"/>
                  </a:lnTo>
                  <a:lnTo>
                    <a:pt x="1362" y="1002"/>
                  </a:lnTo>
                  <a:lnTo>
                    <a:pt x="1329" y="1078"/>
                  </a:lnTo>
                  <a:lnTo>
                    <a:pt x="1299" y="1132"/>
                  </a:lnTo>
                  <a:lnTo>
                    <a:pt x="1278" y="1164"/>
                  </a:lnTo>
                  <a:lnTo>
                    <a:pt x="1270" y="1174"/>
                  </a:lnTo>
                  <a:lnTo>
                    <a:pt x="1220" y="1224"/>
                  </a:lnTo>
                  <a:lnTo>
                    <a:pt x="1180" y="1256"/>
                  </a:lnTo>
                  <a:lnTo>
                    <a:pt x="1150" y="1275"/>
                  </a:lnTo>
                  <a:lnTo>
                    <a:pt x="1128" y="1283"/>
                  </a:lnTo>
                  <a:lnTo>
                    <a:pt x="1113" y="1284"/>
                  </a:lnTo>
                  <a:lnTo>
                    <a:pt x="1103" y="1280"/>
                  </a:lnTo>
                  <a:lnTo>
                    <a:pt x="1098" y="1277"/>
                  </a:lnTo>
                  <a:lnTo>
                    <a:pt x="1097" y="1274"/>
                  </a:lnTo>
                  <a:lnTo>
                    <a:pt x="1131" y="1165"/>
                  </a:lnTo>
                  <a:lnTo>
                    <a:pt x="1000" y="1307"/>
                  </a:lnTo>
                  <a:lnTo>
                    <a:pt x="996" y="1309"/>
                  </a:lnTo>
                  <a:lnTo>
                    <a:pt x="984" y="1316"/>
                  </a:lnTo>
                  <a:lnTo>
                    <a:pt x="965" y="1328"/>
                  </a:lnTo>
                  <a:lnTo>
                    <a:pt x="939" y="1341"/>
                  </a:lnTo>
                  <a:lnTo>
                    <a:pt x="907" y="1357"/>
                  </a:lnTo>
                  <a:lnTo>
                    <a:pt x="871" y="1374"/>
                  </a:lnTo>
                  <a:lnTo>
                    <a:pt x="833" y="1391"/>
                  </a:lnTo>
                  <a:lnTo>
                    <a:pt x="792" y="1406"/>
                  </a:lnTo>
                  <a:lnTo>
                    <a:pt x="756" y="1417"/>
                  </a:lnTo>
                  <a:lnTo>
                    <a:pt x="731" y="1418"/>
                  </a:lnTo>
                  <a:lnTo>
                    <a:pt x="715" y="1414"/>
                  </a:lnTo>
                  <a:lnTo>
                    <a:pt x="706" y="1405"/>
                  </a:lnTo>
                  <a:lnTo>
                    <a:pt x="702" y="1395"/>
                  </a:lnTo>
                  <a:lnTo>
                    <a:pt x="702" y="1384"/>
                  </a:lnTo>
                  <a:lnTo>
                    <a:pt x="704" y="1376"/>
                  </a:lnTo>
                  <a:lnTo>
                    <a:pt x="705" y="1374"/>
                  </a:lnTo>
                  <a:lnTo>
                    <a:pt x="635" y="1431"/>
                  </a:lnTo>
                  <a:lnTo>
                    <a:pt x="609" y="1442"/>
                  </a:lnTo>
                  <a:lnTo>
                    <a:pt x="584" y="1451"/>
                  </a:lnTo>
                  <a:lnTo>
                    <a:pt x="561" y="1456"/>
                  </a:lnTo>
                  <a:lnTo>
                    <a:pt x="539" y="1460"/>
                  </a:lnTo>
                  <a:lnTo>
                    <a:pt x="517" y="1463"/>
                  </a:lnTo>
                  <a:lnTo>
                    <a:pt x="497" y="1463"/>
                  </a:lnTo>
                  <a:lnTo>
                    <a:pt x="478" y="1462"/>
                  </a:lnTo>
                  <a:lnTo>
                    <a:pt x="462" y="1460"/>
                  </a:lnTo>
                  <a:lnTo>
                    <a:pt x="447" y="1458"/>
                  </a:lnTo>
                  <a:lnTo>
                    <a:pt x="433" y="1454"/>
                  </a:lnTo>
                  <a:lnTo>
                    <a:pt x="420" y="1451"/>
                  </a:lnTo>
                  <a:lnTo>
                    <a:pt x="411" y="1447"/>
                  </a:lnTo>
                  <a:lnTo>
                    <a:pt x="404" y="1444"/>
                  </a:lnTo>
                  <a:lnTo>
                    <a:pt x="397" y="1442"/>
                  </a:lnTo>
                  <a:lnTo>
                    <a:pt x="394" y="1439"/>
                  </a:lnTo>
                  <a:lnTo>
                    <a:pt x="393" y="1439"/>
                  </a:lnTo>
                  <a:lnTo>
                    <a:pt x="349" y="1456"/>
                  </a:lnTo>
                  <a:lnTo>
                    <a:pt x="309" y="1464"/>
                  </a:lnTo>
                  <a:lnTo>
                    <a:pt x="273" y="1464"/>
                  </a:lnTo>
                  <a:lnTo>
                    <a:pt x="243" y="1460"/>
                  </a:lnTo>
                  <a:lnTo>
                    <a:pt x="218" y="1455"/>
                  </a:lnTo>
                  <a:lnTo>
                    <a:pt x="199" y="1447"/>
                  </a:lnTo>
                  <a:lnTo>
                    <a:pt x="188" y="1442"/>
                  </a:lnTo>
                  <a:lnTo>
                    <a:pt x="184" y="1439"/>
                  </a:lnTo>
                  <a:lnTo>
                    <a:pt x="166" y="1448"/>
                  </a:lnTo>
                  <a:lnTo>
                    <a:pt x="143" y="1454"/>
                  </a:lnTo>
                  <a:lnTo>
                    <a:pt x="120" y="1456"/>
                  </a:lnTo>
                  <a:lnTo>
                    <a:pt x="95" y="1455"/>
                  </a:lnTo>
                  <a:lnTo>
                    <a:pt x="73" y="1454"/>
                  </a:lnTo>
                  <a:lnTo>
                    <a:pt x="54" y="1451"/>
                  </a:lnTo>
                  <a:lnTo>
                    <a:pt x="41" y="1448"/>
                  </a:lnTo>
                  <a:lnTo>
                    <a:pt x="37" y="1447"/>
                  </a:lnTo>
                  <a:lnTo>
                    <a:pt x="29" y="1455"/>
                  </a:lnTo>
                  <a:lnTo>
                    <a:pt x="21" y="1462"/>
                  </a:lnTo>
                  <a:lnTo>
                    <a:pt x="10" y="1467"/>
                  </a:lnTo>
                  <a:lnTo>
                    <a:pt x="0" y="1471"/>
                  </a:lnTo>
                  <a:lnTo>
                    <a:pt x="32" y="1476"/>
                  </a:lnTo>
                  <a:lnTo>
                    <a:pt x="63" y="1481"/>
                  </a:lnTo>
                  <a:lnTo>
                    <a:pt x="96" y="1486"/>
                  </a:lnTo>
                  <a:lnTo>
                    <a:pt x="129" y="1490"/>
                  </a:lnTo>
                  <a:lnTo>
                    <a:pt x="163" y="1494"/>
                  </a:lnTo>
                  <a:lnTo>
                    <a:pt x="198" y="1498"/>
                  </a:lnTo>
                  <a:lnTo>
                    <a:pt x="234" y="1500"/>
                  </a:lnTo>
                  <a:lnTo>
                    <a:pt x="269" y="1502"/>
                  </a:lnTo>
                  <a:lnTo>
                    <a:pt x="306" y="1504"/>
                  </a:lnTo>
                  <a:lnTo>
                    <a:pt x="342" y="1504"/>
                  </a:lnTo>
                  <a:lnTo>
                    <a:pt x="381" y="1502"/>
                  </a:lnTo>
                  <a:lnTo>
                    <a:pt x="418" y="1501"/>
                  </a:lnTo>
                  <a:lnTo>
                    <a:pt x="456" y="1500"/>
                  </a:lnTo>
                  <a:lnTo>
                    <a:pt x="496" y="1497"/>
                  </a:lnTo>
                  <a:lnTo>
                    <a:pt x="536" y="1493"/>
                  </a:lnTo>
                  <a:lnTo>
                    <a:pt x="576" y="1488"/>
                  </a:lnTo>
                  <a:lnTo>
                    <a:pt x="616" y="1483"/>
                  </a:lnTo>
                  <a:lnTo>
                    <a:pt x="657" y="1475"/>
                  </a:lnTo>
                  <a:lnTo>
                    <a:pt x="699" y="1467"/>
                  </a:lnTo>
                  <a:lnTo>
                    <a:pt x="741" y="1459"/>
                  </a:lnTo>
                  <a:lnTo>
                    <a:pt x="783" y="1448"/>
                  </a:lnTo>
                  <a:lnTo>
                    <a:pt x="826" y="1438"/>
                  </a:lnTo>
                  <a:lnTo>
                    <a:pt x="870" y="1425"/>
                  </a:lnTo>
                  <a:lnTo>
                    <a:pt x="914" y="1412"/>
                  </a:lnTo>
                  <a:lnTo>
                    <a:pt x="958" y="1397"/>
                  </a:lnTo>
                  <a:lnTo>
                    <a:pt x="1002" y="1382"/>
                  </a:lnTo>
                  <a:lnTo>
                    <a:pt x="1047" y="1363"/>
                  </a:lnTo>
                  <a:lnTo>
                    <a:pt x="1092" y="1345"/>
                  </a:lnTo>
                  <a:lnTo>
                    <a:pt x="1138" y="1325"/>
                  </a:lnTo>
                  <a:lnTo>
                    <a:pt x="1185" y="1304"/>
                  </a:lnTo>
                  <a:lnTo>
                    <a:pt x="1231" y="1280"/>
                  </a:lnTo>
                  <a:lnTo>
                    <a:pt x="1278" y="1257"/>
                  </a:lnTo>
                  <a:lnTo>
                    <a:pt x="1282" y="1254"/>
                  </a:lnTo>
                  <a:lnTo>
                    <a:pt x="1294" y="1245"/>
                  </a:lnTo>
                  <a:lnTo>
                    <a:pt x="1314" y="1231"/>
                  </a:lnTo>
                  <a:lnTo>
                    <a:pt x="1338" y="1210"/>
                  </a:lnTo>
                  <a:lnTo>
                    <a:pt x="1367" y="1183"/>
                  </a:lnTo>
                  <a:lnTo>
                    <a:pt x="1400" y="1152"/>
                  </a:lnTo>
                  <a:lnTo>
                    <a:pt x="1435" y="1113"/>
                  </a:lnTo>
                  <a:lnTo>
                    <a:pt x="1469" y="1069"/>
                  </a:lnTo>
                  <a:lnTo>
                    <a:pt x="1505" y="1019"/>
                  </a:lnTo>
                  <a:lnTo>
                    <a:pt x="1538" y="963"/>
                  </a:lnTo>
                  <a:lnTo>
                    <a:pt x="1568" y="901"/>
                  </a:lnTo>
                  <a:lnTo>
                    <a:pt x="1594" y="833"/>
                  </a:lnTo>
                  <a:lnTo>
                    <a:pt x="1615" y="758"/>
                  </a:lnTo>
                  <a:lnTo>
                    <a:pt x="1630" y="680"/>
                  </a:lnTo>
                  <a:lnTo>
                    <a:pt x="1637" y="593"/>
                  </a:lnTo>
                  <a:lnTo>
                    <a:pt x="1635" y="501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7" name="Freeform 16"/>
            <p:cNvSpPr>
              <a:spLocks/>
            </p:cNvSpPr>
            <p:nvPr/>
          </p:nvSpPr>
          <p:spPr bwMode="auto">
            <a:xfrm>
              <a:off x="512" y="819"/>
              <a:ext cx="756" cy="1468"/>
            </a:xfrm>
            <a:custGeom>
              <a:avLst/>
              <a:gdLst>
                <a:gd name="T0" fmla="*/ 656 w 756"/>
                <a:gd name="T1" fmla="*/ 0 h 1468"/>
                <a:gd name="T2" fmla="*/ 612 w 756"/>
                <a:gd name="T3" fmla="*/ 4 h 1468"/>
                <a:gd name="T4" fmla="*/ 536 w 756"/>
                <a:gd name="T5" fmla="*/ 21 h 1468"/>
                <a:gd name="T6" fmla="*/ 441 w 756"/>
                <a:gd name="T7" fmla="*/ 57 h 1468"/>
                <a:gd name="T8" fmla="*/ 338 w 756"/>
                <a:gd name="T9" fmla="*/ 120 h 1468"/>
                <a:gd name="T10" fmla="*/ 239 w 756"/>
                <a:gd name="T11" fmla="*/ 218 h 1468"/>
                <a:gd name="T12" fmla="*/ 155 w 756"/>
                <a:gd name="T13" fmla="*/ 361 h 1468"/>
                <a:gd name="T14" fmla="*/ 100 w 756"/>
                <a:gd name="T15" fmla="*/ 554 h 1468"/>
                <a:gd name="T16" fmla="*/ 87 w 756"/>
                <a:gd name="T17" fmla="*/ 677 h 1468"/>
                <a:gd name="T18" fmla="*/ 89 w 756"/>
                <a:gd name="T19" fmla="*/ 718 h 1468"/>
                <a:gd name="T20" fmla="*/ 103 w 756"/>
                <a:gd name="T21" fmla="*/ 793 h 1468"/>
                <a:gd name="T22" fmla="*/ 137 w 756"/>
                <a:gd name="T23" fmla="*/ 894 h 1468"/>
                <a:gd name="T24" fmla="*/ 199 w 756"/>
                <a:gd name="T25" fmla="*/ 1013 h 1468"/>
                <a:gd name="T26" fmla="*/ 297 w 756"/>
                <a:gd name="T27" fmla="*/ 1143 h 1468"/>
                <a:gd name="T28" fmla="*/ 440 w 756"/>
                <a:gd name="T29" fmla="*/ 1277 h 1468"/>
                <a:gd name="T30" fmla="*/ 635 w 756"/>
                <a:gd name="T31" fmla="*/ 1407 h 1468"/>
                <a:gd name="T32" fmla="*/ 748 w 756"/>
                <a:gd name="T33" fmla="*/ 1467 h 1468"/>
                <a:gd name="T34" fmla="*/ 690 w 756"/>
                <a:gd name="T35" fmla="*/ 1450 h 1468"/>
                <a:gd name="T36" fmla="*/ 590 w 756"/>
                <a:gd name="T37" fmla="*/ 1412 h 1468"/>
                <a:gd name="T38" fmla="*/ 463 w 756"/>
                <a:gd name="T39" fmla="*/ 1349 h 1468"/>
                <a:gd name="T40" fmla="*/ 326 w 756"/>
                <a:gd name="T41" fmla="*/ 1256 h 1468"/>
                <a:gd name="T42" fmla="*/ 195 w 756"/>
                <a:gd name="T43" fmla="*/ 1127 h 1468"/>
                <a:gd name="T44" fmla="*/ 87 w 756"/>
                <a:gd name="T45" fmla="*/ 959 h 1468"/>
                <a:gd name="T46" fmla="*/ 15 w 756"/>
                <a:gd name="T47" fmla="*/ 747 h 1468"/>
                <a:gd name="T48" fmla="*/ 0 w 756"/>
                <a:gd name="T49" fmla="*/ 616 h 1468"/>
                <a:gd name="T50" fmla="*/ 6 w 756"/>
                <a:gd name="T51" fmla="*/ 567 h 1468"/>
                <a:gd name="T52" fmla="*/ 23 w 756"/>
                <a:gd name="T53" fmla="*/ 483 h 1468"/>
                <a:gd name="T54" fmla="*/ 60 w 756"/>
                <a:gd name="T55" fmla="*/ 377 h 1468"/>
                <a:gd name="T56" fmla="*/ 125 w 756"/>
                <a:gd name="T57" fmla="*/ 264 h 1468"/>
                <a:gd name="T58" fmla="*/ 223 w 756"/>
                <a:gd name="T59" fmla="*/ 155 h 1468"/>
                <a:gd name="T60" fmla="*/ 361 w 756"/>
                <a:gd name="T61" fmla="*/ 67 h 1468"/>
                <a:gd name="T62" fmla="*/ 547 w 756"/>
                <a:gd name="T63" fmla="*/ 11 h 14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6"/>
                <a:gd name="T97" fmla="*/ 0 h 1468"/>
                <a:gd name="T98" fmla="*/ 756 w 756"/>
                <a:gd name="T99" fmla="*/ 1468 h 14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6" h="1468">
                  <a:moveTo>
                    <a:pt x="661" y="0"/>
                  </a:moveTo>
                  <a:lnTo>
                    <a:pt x="656" y="0"/>
                  </a:lnTo>
                  <a:lnTo>
                    <a:pt x="638" y="2"/>
                  </a:lnTo>
                  <a:lnTo>
                    <a:pt x="612" y="4"/>
                  </a:lnTo>
                  <a:lnTo>
                    <a:pt x="577" y="11"/>
                  </a:lnTo>
                  <a:lnTo>
                    <a:pt x="536" y="21"/>
                  </a:lnTo>
                  <a:lnTo>
                    <a:pt x="491" y="36"/>
                  </a:lnTo>
                  <a:lnTo>
                    <a:pt x="441" y="57"/>
                  </a:lnTo>
                  <a:lnTo>
                    <a:pt x="390" y="84"/>
                  </a:lnTo>
                  <a:lnTo>
                    <a:pt x="338" y="120"/>
                  </a:lnTo>
                  <a:lnTo>
                    <a:pt x="287" y="164"/>
                  </a:lnTo>
                  <a:lnTo>
                    <a:pt x="239" y="218"/>
                  </a:lnTo>
                  <a:lnTo>
                    <a:pt x="195" y="284"/>
                  </a:lnTo>
                  <a:lnTo>
                    <a:pt x="155" y="361"/>
                  </a:lnTo>
                  <a:lnTo>
                    <a:pt x="124" y="450"/>
                  </a:lnTo>
                  <a:lnTo>
                    <a:pt x="100" y="554"/>
                  </a:lnTo>
                  <a:lnTo>
                    <a:pt x="87" y="672"/>
                  </a:lnTo>
                  <a:lnTo>
                    <a:pt x="87" y="677"/>
                  </a:lnTo>
                  <a:lnTo>
                    <a:pt x="87" y="693"/>
                  </a:lnTo>
                  <a:lnTo>
                    <a:pt x="89" y="718"/>
                  </a:lnTo>
                  <a:lnTo>
                    <a:pt x="95" y="752"/>
                  </a:lnTo>
                  <a:lnTo>
                    <a:pt x="103" y="793"/>
                  </a:lnTo>
                  <a:lnTo>
                    <a:pt x="118" y="841"/>
                  </a:lnTo>
                  <a:lnTo>
                    <a:pt x="137" y="894"/>
                  </a:lnTo>
                  <a:lnTo>
                    <a:pt x="164" y="951"/>
                  </a:lnTo>
                  <a:lnTo>
                    <a:pt x="199" y="1013"/>
                  </a:lnTo>
                  <a:lnTo>
                    <a:pt x="243" y="1077"/>
                  </a:lnTo>
                  <a:lnTo>
                    <a:pt x="297" y="1143"/>
                  </a:lnTo>
                  <a:lnTo>
                    <a:pt x="361" y="1210"/>
                  </a:lnTo>
                  <a:lnTo>
                    <a:pt x="440" y="1277"/>
                  </a:lnTo>
                  <a:lnTo>
                    <a:pt x="530" y="1344"/>
                  </a:lnTo>
                  <a:lnTo>
                    <a:pt x="635" y="1407"/>
                  </a:lnTo>
                  <a:lnTo>
                    <a:pt x="756" y="1468"/>
                  </a:lnTo>
                  <a:lnTo>
                    <a:pt x="748" y="1467"/>
                  </a:lnTo>
                  <a:lnTo>
                    <a:pt x="726" y="1460"/>
                  </a:lnTo>
                  <a:lnTo>
                    <a:pt x="690" y="1450"/>
                  </a:lnTo>
                  <a:lnTo>
                    <a:pt x="645" y="1434"/>
                  </a:lnTo>
                  <a:lnTo>
                    <a:pt x="590" y="1412"/>
                  </a:lnTo>
                  <a:lnTo>
                    <a:pt x="528" y="1384"/>
                  </a:lnTo>
                  <a:lnTo>
                    <a:pt x="463" y="1349"/>
                  </a:lnTo>
                  <a:lnTo>
                    <a:pt x="394" y="1307"/>
                  </a:lnTo>
                  <a:lnTo>
                    <a:pt x="326" y="1256"/>
                  </a:lnTo>
                  <a:lnTo>
                    <a:pt x="258" y="1195"/>
                  </a:lnTo>
                  <a:lnTo>
                    <a:pt x="195" y="1127"/>
                  </a:lnTo>
                  <a:lnTo>
                    <a:pt x="136" y="1049"/>
                  </a:lnTo>
                  <a:lnTo>
                    <a:pt x="87" y="959"/>
                  </a:lnTo>
                  <a:lnTo>
                    <a:pt x="45" y="858"/>
                  </a:lnTo>
                  <a:lnTo>
                    <a:pt x="15" y="747"/>
                  </a:lnTo>
                  <a:lnTo>
                    <a:pt x="0" y="622"/>
                  </a:lnTo>
                  <a:lnTo>
                    <a:pt x="0" y="616"/>
                  </a:lnTo>
                  <a:lnTo>
                    <a:pt x="1" y="596"/>
                  </a:lnTo>
                  <a:lnTo>
                    <a:pt x="6" y="567"/>
                  </a:lnTo>
                  <a:lnTo>
                    <a:pt x="12" y="529"/>
                  </a:lnTo>
                  <a:lnTo>
                    <a:pt x="23" y="483"/>
                  </a:lnTo>
                  <a:lnTo>
                    <a:pt x="40" y="432"/>
                  </a:lnTo>
                  <a:lnTo>
                    <a:pt x="60" y="377"/>
                  </a:lnTo>
                  <a:lnTo>
                    <a:pt x="89" y="320"/>
                  </a:lnTo>
                  <a:lnTo>
                    <a:pt x="125" y="264"/>
                  </a:lnTo>
                  <a:lnTo>
                    <a:pt x="169" y="208"/>
                  </a:lnTo>
                  <a:lnTo>
                    <a:pt x="223" y="155"/>
                  </a:lnTo>
                  <a:lnTo>
                    <a:pt x="286" y="108"/>
                  </a:lnTo>
                  <a:lnTo>
                    <a:pt x="361" y="67"/>
                  </a:lnTo>
                  <a:lnTo>
                    <a:pt x="448" y="34"/>
                  </a:lnTo>
                  <a:lnTo>
                    <a:pt x="547" y="11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8" name="Freeform 17"/>
            <p:cNvSpPr>
              <a:spLocks/>
            </p:cNvSpPr>
            <p:nvPr/>
          </p:nvSpPr>
          <p:spPr bwMode="auto">
            <a:xfrm>
              <a:off x="2264" y="750"/>
              <a:ext cx="452" cy="477"/>
            </a:xfrm>
            <a:custGeom>
              <a:avLst/>
              <a:gdLst>
                <a:gd name="T0" fmla="*/ 0 w 452"/>
                <a:gd name="T1" fmla="*/ 5 h 477"/>
                <a:gd name="T2" fmla="*/ 4 w 452"/>
                <a:gd name="T3" fmla="*/ 6 h 477"/>
                <a:gd name="T4" fmla="*/ 17 w 452"/>
                <a:gd name="T5" fmla="*/ 10 h 477"/>
                <a:gd name="T6" fmla="*/ 36 w 452"/>
                <a:gd name="T7" fmla="*/ 17 h 477"/>
                <a:gd name="T8" fmla="*/ 61 w 452"/>
                <a:gd name="T9" fmla="*/ 26 h 477"/>
                <a:gd name="T10" fmla="*/ 91 w 452"/>
                <a:gd name="T11" fmla="*/ 39 h 477"/>
                <a:gd name="T12" fmla="*/ 125 w 452"/>
                <a:gd name="T13" fmla="*/ 56 h 477"/>
                <a:gd name="T14" fmla="*/ 161 w 452"/>
                <a:gd name="T15" fmla="*/ 77 h 477"/>
                <a:gd name="T16" fmla="*/ 199 w 452"/>
                <a:gd name="T17" fmla="*/ 101 h 477"/>
                <a:gd name="T18" fmla="*/ 239 w 452"/>
                <a:gd name="T19" fmla="*/ 131 h 477"/>
                <a:gd name="T20" fmla="*/ 278 w 452"/>
                <a:gd name="T21" fmla="*/ 164 h 477"/>
                <a:gd name="T22" fmla="*/ 316 w 452"/>
                <a:gd name="T23" fmla="*/ 203 h 477"/>
                <a:gd name="T24" fmla="*/ 352 w 452"/>
                <a:gd name="T25" fmla="*/ 246 h 477"/>
                <a:gd name="T26" fmla="*/ 385 w 452"/>
                <a:gd name="T27" fmla="*/ 295 h 477"/>
                <a:gd name="T28" fmla="*/ 412 w 452"/>
                <a:gd name="T29" fmla="*/ 350 h 477"/>
                <a:gd name="T30" fmla="*/ 436 w 452"/>
                <a:gd name="T31" fmla="*/ 410 h 477"/>
                <a:gd name="T32" fmla="*/ 452 w 452"/>
                <a:gd name="T33" fmla="*/ 477 h 477"/>
                <a:gd name="T34" fmla="*/ 452 w 452"/>
                <a:gd name="T35" fmla="*/ 465 h 477"/>
                <a:gd name="T36" fmla="*/ 450 w 452"/>
                <a:gd name="T37" fmla="*/ 431 h 477"/>
                <a:gd name="T38" fmla="*/ 443 w 452"/>
                <a:gd name="T39" fmla="*/ 380 h 477"/>
                <a:gd name="T40" fmla="*/ 429 w 452"/>
                <a:gd name="T41" fmla="*/ 319 h 477"/>
                <a:gd name="T42" fmla="*/ 408 w 452"/>
                <a:gd name="T43" fmla="*/ 249 h 477"/>
                <a:gd name="T44" fmla="*/ 375 w 452"/>
                <a:gd name="T45" fmla="*/ 177 h 477"/>
                <a:gd name="T46" fmla="*/ 330 w 452"/>
                <a:gd name="T47" fmla="*/ 109 h 477"/>
                <a:gd name="T48" fmla="*/ 270 w 452"/>
                <a:gd name="T49" fmla="*/ 47 h 477"/>
                <a:gd name="T50" fmla="*/ 268 w 452"/>
                <a:gd name="T51" fmla="*/ 46 h 477"/>
                <a:gd name="T52" fmla="*/ 263 w 452"/>
                <a:gd name="T53" fmla="*/ 44 h 477"/>
                <a:gd name="T54" fmla="*/ 253 w 452"/>
                <a:gd name="T55" fmla="*/ 40 h 477"/>
                <a:gd name="T56" fmla="*/ 242 w 452"/>
                <a:gd name="T57" fmla="*/ 36 h 477"/>
                <a:gd name="T58" fmla="*/ 228 w 452"/>
                <a:gd name="T59" fmla="*/ 33 h 477"/>
                <a:gd name="T60" fmla="*/ 212 w 452"/>
                <a:gd name="T61" fmla="*/ 27 h 477"/>
                <a:gd name="T62" fmla="*/ 194 w 452"/>
                <a:gd name="T63" fmla="*/ 22 h 477"/>
                <a:gd name="T64" fmla="*/ 175 w 452"/>
                <a:gd name="T65" fmla="*/ 17 h 477"/>
                <a:gd name="T66" fmla="*/ 153 w 452"/>
                <a:gd name="T67" fmla="*/ 12 h 477"/>
                <a:gd name="T68" fmla="*/ 131 w 452"/>
                <a:gd name="T69" fmla="*/ 8 h 477"/>
                <a:gd name="T70" fmla="*/ 109 w 452"/>
                <a:gd name="T71" fmla="*/ 4 h 477"/>
                <a:gd name="T72" fmla="*/ 87 w 452"/>
                <a:gd name="T73" fmla="*/ 1 h 477"/>
                <a:gd name="T74" fmla="*/ 63 w 452"/>
                <a:gd name="T75" fmla="*/ 0 h 477"/>
                <a:gd name="T76" fmla="*/ 41 w 452"/>
                <a:gd name="T77" fmla="*/ 0 h 477"/>
                <a:gd name="T78" fmla="*/ 21 w 452"/>
                <a:gd name="T79" fmla="*/ 1 h 477"/>
                <a:gd name="T80" fmla="*/ 0 w 452"/>
                <a:gd name="T81" fmla="*/ 5 h 4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2"/>
                <a:gd name="T124" fmla="*/ 0 h 477"/>
                <a:gd name="T125" fmla="*/ 452 w 452"/>
                <a:gd name="T126" fmla="*/ 477 h 4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2" h="477">
                  <a:moveTo>
                    <a:pt x="0" y="5"/>
                  </a:moveTo>
                  <a:lnTo>
                    <a:pt x="4" y="6"/>
                  </a:lnTo>
                  <a:lnTo>
                    <a:pt x="17" y="10"/>
                  </a:lnTo>
                  <a:lnTo>
                    <a:pt x="36" y="17"/>
                  </a:lnTo>
                  <a:lnTo>
                    <a:pt x="61" y="26"/>
                  </a:lnTo>
                  <a:lnTo>
                    <a:pt x="91" y="39"/>
                  </a:lnTo>
                  <a:lnTo>
                    <a:pt x="125" y="56"/>
                  </a:lnTo>
                  <a:lnTo>
                    <a:pt x="161" y="77"/>
                  </a:lnTo>
                  <a:lnTo>
                    <a:pt x="199" y="101"/>
                  </a:lnTo>
                  <a:lnTo>
                    <a:pt x="239" y="131"/>
                  </a:lnTo>
                  <a:lnTo>
                    <a:pt x="278" y="164"/>
                  </a:lnTo>
                  <a:lnTo>
                    <a:pt x="316" y="203"/>
                  </a:lnTo>
                  <a:lnTo>
                    <a:pt x="352" y="246"/>
                  </a:lnTo>
                  <a:lnTo>
                    <a:pt x="385" y="295"/>
                  </a:lnTo>
                  <a:lnTo>
                    <a:pt x="412" y="350"/>
                  </a:lnTo>
                  <a:lnTo>
                    <a:pt x="436" y="410"/>
                  </a:lnTo>
                  <a:lnTo>
                    <a:pt x="452" y="477"/>
                  </a:lnTo>
                  <a:lnTo>
                    <a:pt x="452" y="465"/>
                  </a:lnTo>
                  <a:lnTo>
                    <a:pt x="450" y="431"/>
                  </a:lnTo>
                  <a:lnTo>
                    <a:pt x="443" y="380"/>
                  </a:lnTo>
                  <a:lnTo>
                    <a:pt x="429" y="319"/>
                  </a:lnTo>
                  <a:lnTo>
                    <a:pt x="408" y="249"/>
                  </a:lnTo>
                  <a:lnTo>
                    <a:pt x="375" y="177"/>
                  </a:lnTo>
                  <a:lnTo>
                    <a:pt x="330" y="109"/>
                  </a:lnTo>
                  <a:lnTo>
                    <a:pt x="270" y="47"/>
                  </a:lnTo>
                  <a:lnTo>
                    <a:pt x="268" y="46"/>
                  </a:lnTo>
                  <a:lnTo>
                    <a:pt x="263" y="44"/>
                  </a:lnTo>
                  <a:lnTo>
                    <a:pt x="253" y="40"/>
                  </a:lnTo>
                  <a:lnTo>
                    <a:pt x="242" y="36"/>
                  </a:lnTo>
                  <a:lnTo>
                    <a:pt x="228" y="33"/>
                  </a:lnTo>
                  <a:lnTo>
                    <a:pt x="212" y="27"/>
                  </a:lnTo>
                  <a:lnTo>
                    <a:pt x="194" y="22"/>
                  </a:lnTo>
                  <a:lnTo>
                    <a:pt x="175" y="17"/>
                  </a:lnTo>
                  <a:lnTo>
                    <a:pt x="153" y="12"/>
                  </a:lnTo>
                  <a:lnTo>
                    <a:pt x="131" y="8"/>
                  </a:lnTo>
                  <a:lnTo>
                    <a:pt x="109" y="4"/>
                  </a:lnTo>
                  <a:lnTo>
                    <a:pt x="87" y="1"/>
                  </a:lnTo>
                  <a:lnTo>
                    <a:pt x="63" y="0"/>
                  </a:lnTo>
                  <a:lnTo>
                    <a:pt x="41" y="0"/>
                  </a:lnTo>
                  <a:lnTo>
                    <a:pt x="21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89" name="Freeform 18"/>
            <p:cNvSpPr>
              <a:spLocks/>
            </p:cNvSpPr>
            <p:nvPr/>
          </p:nvSpPr>
          <p:spPr bwMode="auto">
            <a:xfrm>
              <a:off x="982" y="811"/>
              <a:ext cx="1042" cy="208"/>
            </a:xfrm>
            <a:custGeom>
              <a:avLst/>
              <a:gdLst>
                <a:gd name="T0" fmla="*/ 271 w 1042"/>
                <a:gd name="T1" fmla="*/ 2 h 208"/>
                <a:gd name="T2" fmla="*/ 290 w 1042"/>
                <a:gd name="T3" fmla="*/ 21 h 208"/>
                <a:gd name="T4" fmla="*/ 320 w 1042"/>
                <a:gd name="T5" fmla="*/ 41 h 208"/>
                <a:gd name="T6" fmla="*/ 326 w 1042"/>
                <a:gd name="T7" fmla="*/ 41 h 208"/>
                <a:gd name="T8" fmla="*/ 302 w 1042"/>
                <a:gd name="T9" fmla="*/ 37 h 208"/>
                <a:gd name="T10" fmla="*/ 256 w 1042"/>
                <a:gd name="T11" fmla="*/ 40 h 208"/>
                <a:gd name="T12" fmla="*/ 184 w 1042"/>
                <a:gd name="T13" fmla="*/ 58 h 208"/>
                <a:gd name="T14" fmla="*/ 84 w 1042"/>
                <a:gd name="T15" fmla="*/ 103 h 208"/>
                <a:gd name="T16" fmla="*/ 3 w 1042"/>
                <a:gd name="T17" fmla="*/ 149 h 208"/>
                <a:gd name="T18" fmla="*/ 41 w 1042"/>
                <a:gd name="T19" fmla="*/ 132 h 208"/>
                <a:gd name="T20" fmla="*/ 117 w 1042"/>
                <a:gd name="T21" fmla="*/ 104 h 208"/>
                <a:gd name="T22" fmla="*/ 217 w 1042"/>
                <a:gd name="T23" fmla="*/ 79 h 208"/>
                <a:gd name="T24" fmla="*/ 333 w 1042"/>
                <a:gd name="T25" fmla="*/ 67 h 208"/>
                <a:gd name="T26" fmla="*/ 451 w 1042"/>
                <a:gd name="T27" fmla="*/ 83 h 208"/>
                <a:gd name="T28" fmla="*/ 408 w 1042"/>
                <a:gd name="T29" fmla="*/ 105 h 208"/>
                <a:gd name="T30" fmla="*/ 327 w 1042"/>
                <a:gd name="T31" fmla="*/ 160 h 208"/>
                <a:gd name="T32" fmla="*/ 287 w 1042"/>
                <a:gd name="T33" fmla="*/ 206 h 208"/>
                <a:gd name="T34" fmla="*/ 311 w 1042"/>
                <a:gd name="T35" fmla="*/ 191 h 208"/>
                <a:gd name="T36" fmla="*/ 355 w 1042"/>
                <a:gd name="T37" fmla="*/ 164 h 208"/>
                <a:gd name="T38" fmla="*/ 411 w 1042"/>
                <a:gd name="T39" fmla="*/ 134 h 208"/>
                <a:gd name="T40" fmla="*/ 471 w 1042"/>
                <a:gd name="T41" fmla="*/ 111 h 208"/>
                <a:gd name="T42" fmla="*/ 529 w 1042"/>
                <a:gd name="T43" fmla="*/ 100 h 208"/>
                <a:gd name="T44" fmla="*/ 594 w 1042"/>
                <a:gd name="T45" fmla="*/ 105 h 208"/>
                <a:gd name="T46" fmla="*/ 602 w 1042"/>
                <a:gd name="T47" fmla="*/ 113 h 208"/>
                <a:gd name="T48" fmla="*/ 573 w 1042"/>
                <a:gd name="T49" fmla="*/ 191 h 208"/>
                <a:gd name="T50" fmla="*/ 588 w 1042"/>
                <a:gd name="T51" fmla="*/ 167 h 208"/>
                <a:gd name="T52" fmla="*/ 625 w 1042"/>
                <a:gd name="T53" fmla="*/ 128 h 208"/>
                <a:gd name="T54" fmla="*/ 664 w 1042"/>
                <a:gd name="T55" fmla="*/ 116 h 208"/>
                <a:gd name="T56" fmla="*/ 700 w 1042"/>
                <a:gd name="T57" fmla="*/ 112 h 208"/>
                <a:gd name="T58" fmla="*/ 720 w 1042"/>
                <a:gd name="T59" fmla="*/ 108 h 208"/>
                <a:gd name="T60" fmla="*/ 797 w 1042"/>
                <a:gd name="T61" fmla="*/ 133 h 208"/>
                <a:gd name="T62" fmla="*/ 798 w 1042"/>
                <a:gd name="T63" fmla="*/ 91 h 208"/>
                <a:gd name="T64" fmla="*/ 838 w 1042"/>
                <a:gd name="T65" fmla="*/ 92 h 208"/>
                <a:gd name="T66" fmla="*/ 899 w 1042"/>
                <a:gd name="T67" fmla="*/ 99 h 208"/>
                <a:gd name="T68" fmla="*/ 963 w 1042"/>
                <a:gd name="T69" fmla="*/ 111 h 208"/>
                <a:gd name="T70" fmla="*/ 1018 w 1042"/>
                <a:gd name="T71" fmla="*/ 130 h 208"/>
                <a:gd name="T72" fmla="*/ 1040 w 1042"/>
                <a:gd name="T73" fmla="*/ 147 h 208"/>
                <a:gd name="T74" fmla="*/ 1020 w 1042"/>
                <a:gd name="T75" fmla="*/ 111 h 208"/>
                <a:gd name="T76" fmla="*/ 984 w 1042"/>
                <a:gd name="T77" fmla="*/ 67 h 208"/>
                <a:gd name="T78" fmla="*/ 959 w 1042"/>
                <a:gd name="T79" fmla="*/ 46 h 208"/>
                <a:gd name="T80" fmla="*/ 974 w 1042"/>
                <a:gd name="T81" fmla="*/ 32 h 208"/>
                <a:gd name="T82" fmla="*/ 989 w 1042"/>
                <a:gd name="T83" fmla="*/ 25 h 208"/>
                <a:gd name="T84" fmla="*/ 977 w 1042"/>
                <a:gd name="T85" fmla="*/ 28 h 208"/>
                <a:gd name="T86" fmla="*/ 943 w 1042"/>
                <a:gd name="T87" fmla="*/ 33 h 208"/>
                <a:gd name="T88" fmla="*/ 886 w 1042"/>
                <a:gd name="T89" fmla="*/ 40 h 208"/>
                <a:gd name="T90" fmla="*/ 809 w 1042"/>
                <a:gd name="T91" fmla="*/ 46 h 208"/>
                <a:gd name="T92" fmla="*/ 713 w 1042"/>
                <a:gd name="T93" fmla="*/ 50 h 208"/>
                <a:gd name="T94" fmla="*/ 662 w 1042"/>
                <a:gd name="T95" fmla="*/ 52 h 208"/>
                <a:gd name="T96" fmla="*/ 591 w 1042"/>
                <a:gd name="T97" fmla="*/ 52 h 208"/>
                <a:gd name="T98" fmla="*/ 477 w 1042"/>
                <a:gd name="T99" fmla="*/ 42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2"/>
                <a:gd name="T151" fmla="*/ 0 h 208"/>
                <a:gd name="T152" fmla="*/ 1042 w 1042"/>
                <a:gd name="T153" fmla="*/ 208 h 2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2" h="208">
                  <a:moveTo>
                    <a:pt x="477" y="42"/>
                  </a:moveTo>
                  <a:lnTo>
                    <a:pt x="269" y="0"/>
                  </a:lnTo>
                  <a:lnTo>
                    <a:pt x="271" y="2"/>
                  </a:lnTo>
                  <a:lnTo>
                    <a:pt x="275" y="7"/>
                  </a:lnTo>
                  <a:lnTo>
                    <a:pt x="282" y="13"/>
                  </a:lnTo>
                  <a:lnTo>
                    <a:pt x="290" y="21"/>
                  </a:lnTo>
                  <a:lnTo>
                    <a:pt x="300" y="29"/>
                  </a:lnTo>
                  <a:lnTo>
                    <a:pt x="309" y="36"/>
                  </a:lnTo>
                  <a:lnTo>
                    <a:pt x="320" y="41"/>
                  </a:lnTo>
                  <a:lnTo>
                    <a:pt x="330" y="42"/>
                  </a:lnTo>
                  <a:lnTo>
                    <a:pt x="328" y="42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2" y="37"/>
                  </a:lnTo>
                  <a:lnTo>
                    <a:pt x="290" y="37"/>
                  </a:lnTo>
                  <a:lnTo>
                    <a:pt x="275" y="38"/>
                  </a:lnTo>
                  <a:lnTo>
                    <a:pt x="256" y="40"/>
                  </a:lnTo>
                  <a:lnTo>
                    <a:pt x="235" y="44"/>
                  </a:lnTo>
                  <a:lnTo>
                    <a:pt x="212" y="50"/>
                  </a:lnTo>
                  <a:lnTo>
                    <a:pt x="184" y="58"/>
                  </a:lnTo>
                  <a:lnTo>
                    <a:pt x="154" y="70"/>
                  </a:lnTo>
                  <a:lnTo>
                    <a:pt x="121" y="84"/>
                  </a:lnTo>
                  <a:lnTo>
                    <a:pt x="84" y="103"/>
                  </a:lnTo>
                  <a:lnTo>
                    <a:pt x="44" y="124"/>
                  </a:lnTo>
                  <a:lnTo>
                    <a:pt x="0" y="150"/>
                  </a:lnTo>
                  <a:lnTo>
                    <a:pt x="3" y="149"/>
                  </a:lnTo>
                  <a:lnTo>
                    <a:pt x="11" y="145"/>
                  </a:lnTo>
                  <a:lnTo>
                    <a:pt x="23" y="139"/>
                  </a:lnTo>
                  <a:lnTo>
                    <a:pt x="41" y="132"/>
                  </a:lnTo>
                  <a:lnTo>
                    <a:pt x="63" y="122"/>
                  </a:lnTo>
                  <a:lnTo>
                    <a:pt x="88" y="113"/>
                  </a:lnTo>
                  <a:lnTo>
                    <a:pt x="117" y="104"/>
                  </a:lnTo>
                  <a:lnTo>
                    <a:pt x="147" y="95"/>
                  </a:lnTo>
                  <a:lnTo>
                    <a:pt x="181" y="86"/>
                  </a:lnTo>
                  <a:lnTo>
                    <a:pt x="217" y="79"/>
                  </a:lnTo>
                  <a:lnTo>
                    <a:pt x="254" y="73"/>
                  </a:lnTo>
                  <a:lnTo>
                    <a:pt x="293" y="69"/>
                  </a:lnTo>
                  <a:lnTo>
                    <a:pt x="333" y="67"/>
                  </a:lnTo>
                  <a:lnTo>
                    <a:pt x="372" y="70"/>
                  </a:lnTo>
                  <a:lnTo>
                    <a:pt x="411" y="74"/>
                  </a:lnTo>
                  <a:lnTo>
                    <a:pt x="451" y="83"/>
                  </a:lnTo>
                  <a:lnTo>
                    <a:pt x="445" y="86"/>
                  </a:lnTo>
                  <a:lnTo>
                    <a:pt x="430" y="94"/>
                  </a:lnTo>
                  <a:lnTo>
                    <a:pt x="408" y="105"/>
                  </a:lnTo>
                  <a:lnTo>
                    <a:pt x="382" y="120"/>
                  </a:lnTo>
                  <a:lnTo>
                    <a:pt x="353" y="139"/>
                  </a:lnTo>
                  <a:lnTo>
                    <a:pt x="327" y="160"/>
                  </a:lnTo>
                  <a:lnTo>
                    <a:pt x="304" y="183"/>
                  </a:lnTo>
                  <a:lnTo>
                    <a:pt x="286" y="208"/>
                  </a:lnTo>
                  <a:lnTo>
                    <a:pt x="287" y="206"/>
                  </a:lnTo>
                  <a:lnTo>
                    <a:pt x="293" y="202"/>
                  </a:lnTo>
                  <a:lnTo>
                    <a:pt x="300" y="197"/>
                  </a:lnTo>
                  <a:lnTo>
                    <a:pt x="311" y="191"/>
                  </a:lnTo>
                  <a:lnTo>
                    <a:pt x="323" y="183"/>
                  </a:lnTo>
                  <a:lnTo>
                    <a:pt x="338" y="174"/>
                  </a:lnTo>
                  <a:lnTo>
                    <a:pt x="355" y="164"/>
                  </a:lnTo>
                  <a:lnTo>
                    <a:pt x="372" y="154"/>
                  </a:lnTo>
                  <a:lnTo>
                    <a:pt x="390" y="143"/>
                  </a:lnTo>
                  <a:lnTo>
                    <a:pt x="411" y="134"/>
                  </a:lnTo>
                  <a:lnTo>
                    <a:pt x="430" y="125"/>
                  </a:lnTo>
                  <a:lnTo>
                    <a:pt x="451" y="117"/>
                  </a:lnTo>
                  <a:lnTo>
                    <a:pt x="471" y="111"/>
                  </a:lnTo>
                  <a:lnTo>
                    <a:pt x="492" y="105"/>
                  </a:lnTo>
                  <a:lnTo>
                    <a:pt x="511" y="101"/>
                  </a:lnTo>
                  <a:lnTo>
                    <a:pt x="529" y="100"/>
                  </a:lnTo>
                  <a:lnTo>
                    <a:pt x="559" y="101"/>
                  </a:lnTo>
                  <a:lnTo>
                    <a:pt x="581" y="103"/>
                  </a:lnTo>
                  <a:lnTo>
                    <a:pt x="594" y="105"/>
                  </a:lnTo>
                  <a:lnTo>
                    <a:pt x="601" y="108"/>
                  </a:lnTo>
                  <a:lnTo>
                    <a:pt x="602" y="111"/>
                  </a:lnTo>
                  <a:lnTo>
                    <a:pt x="602" y="113"/>
                  </a:lnTo>
                  <a:lnTo>
                    <a:pt x="601" y="115"/>
                  </a:lnTo>
                  <a:lnTo>
                    <a:pt x="599" y="116"/>
                  </a:lnTo>
                  <a:lnTo>
                    <a:pt x="573" y="191"/>
                  </a:lnTo>
                  <a:lnTo>
                    <a:pt x="574" y="188"/>
                  </a:lnTo>
                  <a:lnTo>
                    <a:pt x="580" y="179"/>
                  </a:lnTo>
                  <a:lnTo>
                    <a:pt x="588" y="167"/>
                  </a:lnTo>
                  <a:lnTo>
                    <a:pt x="599" y="153"/>
                  </a:lnTo>
                  <a:lnTo>
                    <a:pt x="612" y="139"/>
                  </a:lnTo>
                  <a:lnTo>
                    <a:pt x="625" y="128"/>
                  </a:lnTo>
                  <a:lnTo>
                    <a:pt x="638" y="118"/>
                  </a:lnTo>
                  <a:lnTo>
                    <a:pt x="651" y="116"/>
                  </a:lnTo>
                  <a:lnTo>
                    <a:pt x="664" y="116"/>
                  </a:lnTo>
                  <a:lnTo>
                    <a:pt x="678" y="115"/>
                  </a:lnTo>
                  <a:lnTo>
                    <a:pt x="689" y="113"/>
                  </a:lnTo>
                  <a:lnTo>
                    <a:pt x="700" y="112"/>
                  </a:lnTo>
                  <a:lnTo>
                    <a:pt x="708" y="111"/>
                  </a:lnTo>
                  <a:lnTo>
                    <a:pt x="716" y="109"/>
                  </a:lnTo>
                  <a:lnTo>
                    <a:pt x="720" y="108"/>
                  </a:lnTo>
                  <a:lnTo>
                    <a:pt x="722" y="108"/>
                  </a:lnTo>
                  <a:lnTo>
                    <a:pt x="781" y="158"/>
                  </a:lnTo>
                  <a:lnTo>
                    <a:pt x="797" y="133"/>
                  </a:lnTo>
                  <a:lnTo>
                    <a:pt x="789" y="91"/>
                  </a:lnTo>
                  <a:lnTo>
                    <a:pt x="792" y="91"/>
                  </a:lnTo>
                  <a:lnTo>
                    <a:pt x="798" y="91"/>
                  </a:lnTo>
                  <a:lnTo>
                    <a:pt x="808" y="91"/>
                  </a:lnTo>
                  <a:lnTo>
                    <a:pt x="822" y="92"/>
                  </a:lnTo>
                  <a:lnTo>
                    <a:pt x="838" y="92"/>
                  </a:lnTo>
                  <a:lnTo>
                    <a:pt x="858" y="94"/>
                  </a:lnTo>
                  <a:lnTo>
                    <a:pt x="878" y="96"/>
                  </a:lnTo>
                  <a:lnTo>
                    <a:pt x="899" y="99"/>
                  </a:lnTo>
                  <a:lnTo>
                    <a:pt x="921" y="101"/>
                  </a:lnTo>
                  <a:lnTo>
                    <a:pt x="943" y="105"/>
                  </a:lnTo>
                  <a:lnTo>
                    <a:pt x="963" y="111"/>
                  </a:lnTo>
                  <a:lnTo>
                    <a:pt x="984" y="116"/>
                  </a:lnTo>
                  <a:lnTo>
                    <a:pt x="1002" y="122"/>
                  </a:lnTo>
                  <a:lnTo>
                    <a:pt x="1018" y="130"/>
                  </a:lnTo>
                  <a:lnTo>
                    <a:pt x="1032" y="139"/>
                  </a:lnTo>
                  <a:lnTo>
                    <a:pt x="1042" y="150"/>
                  </a:lnTo>
                  <a:lnTo>
                    <a:pt x="1040" y="147"/>
                  </a:lnTo>
                  <a:lnTo>
                    <a:pt x="1036" y="138"/>
                  </a:lnTo>
                  <a:lnTo>
                    <a:pt x="1028" y="125"/>
                  </a:lnTo>
                  <a:lnTo>
                    <a:pt x="1020" y="111"/>
                  </a:lnTo>
                  <a:lnTo>
                    <a:pt x="1009" y="95"/>
                  </a:lnTo>
                  <a:lnTo>
                    <a:pt x="998" y="79"/>
                  </a:lnTo>
                  <a:lnTo>
                    <a:pt x="984" y="67"/>
                  </a:lnTo>
                  <a:lnTo>
                    <a:pt x="972" y="58"/>
                  </a:lnTo>
                  <a:lnTo>
                    <a:pt x="962" y="52"/>
                  </a:lnTo>
                  <a:lnTo>
                    <a:pt x="959" y="46"/>
                  </a:lnTo>
                  <a:lnTo>
                    <a:pt x="962" y="41"/>
                  </a:lnTo>
                  <a:lnTo>
                    <a:pt x="967" y="36"/>
                  </a:lnTo>
                  <a:lnTo>
                    <a:pt x="974" y="32"/>
                  </a:lnTo>
                  <a:lnTo>
                    <a:pt x="981" y="28"/>
                  </a:lnTo>
                  <a:lnTo>
                    <a:pt x="987" y="27"/>
                  </a:lnTo>
                  <a:lnTo>
                    <a:pt x="989" y="25"/>
                  </a:lnTo>
                  <a:lnTo>
                    <a:pt x="988" y="25"/>
                  </a:lnTo>
                  <a:lnTo>
                    <a:pt x="984" y="27"/>
                  </a:lnTo>
                  <a:lnTo>
                    <a:pt x="977" y="28"/>
                  </a:lnTo>
                  <a:lnTo>
                    <a:pt x="969" y="29"/>
                  </a:lnTo>
                  <a:lnTo>
                    <a:pt x="956" y="31"/>
                  </a:lnTo>
                  <a:lnTo>
                    <a:pt x="943" y="33"/>
                  </a:lnTo>
                  <a:lnTo>
                    <a:pt x="926" y="36"/>
                  </a:lnTo>
                  <a:lnTo>
                    <a:pt x="908" y="37"/>
                  </a:lnTo>
                  <a:lnTo>
                    <a:pt x="886" y="40"/>
                  </a:lnTo>
                  <a:lnTo>
                    <a:pt x="863" y="42"/>
                  </a:lnTo>
                  <a:lnTo>
                    <a:pt x="837" y="45"/>
                  </a:lnTo>
                  <a:lnTo>
                    <a:pt x="809" y="46"/>
                  </a:lnTo>
                  <a:lnTo>
                    <a:pt x="779" y="48"/>
                  </a:lnTo>
                  <a:lnTo>
                    <a:pt x="748" y="49"/>
                  </a:lnTo>
                  <a:lnTo>
                    <a:pt x="713" y="50"/>
                  </a:lnTo>
                  <a:lnTo>
                    <a:pt x="678" y="50"/>
                  </a:lnTo>
                  <a:lnTo>
                    <a:pt x="673" y="50"/>
                  </a:lnTo>
                  <a:lnTo>
                    <a:pt x="662" y="52"/>
                  </a:lnTo>
                  <a:lnTo>
                    <a:pt x="645" y="52"/>
                  </a:lnTo>
                  <a:lnTo>
                    <a:pt x="620" y="52"/>
                  </a:lnTo>
                  <a:lnTo>
                    <a:pt x="591" y="52"/>
                  </a:lnTo>
                  <a:lnTo>
                    <a:pt x="557" y="50"/>
                  </a:lnTo>
                  <a:lnTo>
                    <a:pt x="518" y="48"/>
                  </a:lnTo>
                  <a:lnTo>
                    <a:pt x="477" y="42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0" name="Freeform 19"/>
            <p:cNvSpPr>
              <a:spLocks/>
            </p:cNvSpPr>
            <p:nvPr/>
          </p:nvSpPr>
          <p:spPr bwMode="auto">
            <a:xfrm>
              <a:off x="713" y="1002"/>
              <a:ext cx="555" cy="1285"/>
            </a:xfrm>
            <a:custGeom>
              <a:avLst/>
              <a:gdLst>
                <a:gd name="T0" fmla="*/ 233 w 555"/>
                <a:gd name="T1" fmla="*/ 0 h 1285"/>
                <a:gd name="T2" fmla="*/ 228 w 555"/>
                <a:gd name="T3" fmla="*/ 6 h 1285"/>
                <a:gd name="T4" fmla="*/ 215 w 555"/>
                <a:gd name="T5" fmla="*/ 27 h 1285"/>
                <a:gd name="T6" fmla="*/ 195 w 555"/>
                <a:gd name="T7" fmla="*/ 61 h 1285"/>
                <a:gd name="T8" fmla="*/ 173 w 555"/>
                <a:gd name="T9" fmla="*/ 106 h 1285"/>
                <a:gd name="T10" fmla="*/ 148 w 555"/>
                <a:gd name="T11" fmla="*/ 162 h 1285"/>
                <a:gd name="T12" fmla="*/ 125 w 555"/>
                <a:gd name="T13" fmla="*/ 228 h 1285"/>
                <a:gd name="T14" fmla="*/ 105 w 555"/>
                <a:gd name="T15" fmla="*/ 301 h 1285"/>
                <a:gd name="T16" fmla="*/ 92 w 555"/>
                <a:gd name="T17" fmla="*/ 384 h 1285"/>
                <a:gd name="T18" fmla="*/ 85 w 555"/>
                <a:gd name="T19" fmla="*/ 473 h 1285"/>
                <a:gd name="T20" fmla="*/ 90 w 555"/>
                <a:gd name="T21" fmla="*/ 569 h 1285"/>
                <a:gd name="T22" fmla="*/ 108 w 555"/>
                <a:gd name="T23" fmla="*/ 669 h 1285"/>
                <a:gd name="T24" fmla="*/ 141 w 555"/>
                <a:gd name="T25" fmla="*/ 772 h 1285"/>
                <a:gd name="T26" fmla="*/ 193 w 555"/>
                <a:gd name="T27" fmla="*/ 880 h 1285"/>
                <a:gd name="T28" fmla="*/ 264 w 555"/>
                <a:gd name="T29" fmla="*/ 989 h 1285"/>
                <a:gd name="T30" fmla="*/ 358 w 555"/>
                <a:gd name="T31" fmla="*/ 1100 h 1285"/>
                <a:gd name="T32" fmla="*/ 477 w 555"/>
                <a:gd name="T33" fmla="*/ 1211 h 1285"/>
                <a:gd name="T34" fmla="*/ 555 w 555"/>
                <a:gd name="T35" fmla="*/ 1285 h 1285"/>
                <a:gd name="T36" fmla="*/ 551 w 555"/>
                <a:gd name="T37" fmla="*/ 1284 h 1285"/>
                <a:gd name="T38" fmla="*/ 537 w 555"/>
                <a:gd name="T39" fmla="*/ 1277 h 1285"/>
                <a:gd name="T40" fmla="*/ 516 w 555"/>
                <a:gd name="T41" fmla="*/ 1268 h 1285"/>
                <a:gd name="T42" fmla="*/ 489 w 555"/>
                <a:gd name="T43" fmla="*/ 1255 h 1285"/>
                <a:gd name="T44" fmla="*/ 456 w 555"/>
                <a:gd name="T45" fmla="*/ 1239 h 1285"/>
                <a:gd name="T46" fmla="*/ 419 w 555"/>
                <a:gd name="T47" fmla="*/ 1221 h 1285"/>
                <a:gd name="T48" fmla="*/ 379 w 555"/>
                <a:gd name="T49" fmla="*/ 1199 h 1285"/>
                <a:gd name="T50" fmla="*/ 335 w 555"/>
                <a:gd name="T51" fmla="*/ 1174 h 1285"/>
                <a:gd name="T52" fmla="*/ 291 w 555"/>
                <a:gd name="T53" fmla="*/ 1146 h 1285"/>
                <a:gd name="T54" fmla="*/ 246 w 555"/>
                <a:gd name="T55" fmla="*/ 1116 h 1285"/>
                <a:gd name="T56" fmla="*/ 202 w 555"/>
                <a:gd name="T57" fmla="*/ 1085 h 1285"/>
                <a:gd name="T58" fmla="*/ 159 w 555"/>
                <a:gd name="T59" fmla="*/ 1051 h 1285"/>
                <a:gd name="T60" fmla="*/ 119 w 555"/>
                <a:gd name="T61" fmla="*/ 1014 h 1285"/>
                <a:gd name="T62" fmla="*/ 82 w 555"/>
                <a:gd name="T63" fmla="*/ 976 h 1285"/>
                <a:gd name="T64" fmla="*/ 51 w 555"/>
                <a:gd name="T65" fmla="*/ 936 h 1285"/>
                <a:gd name="T66" fmla="*/ 24 w 555"/>
                <a:gd name="T67" fmla="*/ 894 h 1285"/>
                <a:gd name="T68" fmla="*/ 27 w 555"/>
                <a:gd name="T69" fmla="*/ 896 h 1285"/>
                <a:gd name="T70" fmla="*/ 34 w 555"/>
                <a:gd name="T71" fmla="*/ 897 h 1285"/>
                <a:gd name="T72" fmla="*/ 45 w 555"/>
                <a:gd name="T73" fmla="*/ 900 h 1285"/>
                <a:gd name="T74" fmla="*/ 56 w 555"/>
                <a:gd name="T75" fmla="*/ 902 h 1285"/>
                <a:gd name="T76" fmla="*/ 68 w 555"/>
                <a:gd name="T77" fmla="*/ 901 h 1285"/>
                <a:gd name="T78" fmla="*/ 81 w 555"/>
                <a:gd name="T79" fmla="*/ 898 h 1285"/>
                <a:gd name="T80" fmla="*/ 89 w 555"/>
                <a:gd name="T81" fmla="*/ 890 h 1285"/>
                <a:gd name="T82" fmla="*/ 94 w 555"/>
                <a:gd name="T83" fmla="*/ 879 h 1285"/>
                <a:gd name="T84" fmla="*/ 92 w 555"/>
                <a:gd name="T85" fmla="*/ 873 h 1285"/>
                <a:gd name="T86" fmla="*/ 84 w 555"/>
                <a:gd name="T87" fmla="*/ 856 h 1285"/>
                <a:gd name="T88" fmla="*/ 71 w 555"/>
                <a:gd name="T89" fmla="*/ 830 h 1285"/>
                <a:gd name="T90" fmla="*/ 56 w 555"/>
                <a:gd name="T91" fmla="*/ 795 h 1285"/>
                <a:gd name="T92" fmla="*/ 41 w 555"/>
                <a:gd name="T93" fmla="*/ 751 h 1285"/>
                <a:gd name="T94" fmla="*/ 26 w 555"/>
                <a:gd name="T95" fmla="*/ 700 h 1285"/>
                <a:gd name="T96" fmla="*/ 13 w 555"/>
                <a:gd name="T97" fmla="*/ 644 h 1285"/>
                <a:gd name="T98" fmla="*/ 4 w 555"/>
                <a:gd name="T99" fmla="*/ 582 h 1285"/>
                <a:gd name="T100" fmla="*/ 0 w 555"/>
                <a:gd name="T101" fmla="*/ 515 h 1285"/>
                <a:gd name="T102" fmla="*/ 2 w 555"/>
                <a:gd name="T103" fmla="*/ 444 h 1285"/>
                <a:gd name="T104" fmla="*/ 12 w 555"/>
                <a:gd name="T105" fmla="*/ 372 h 1285"/>
                <a:gd name="T106" fmla="*/ 31 w 555"/>
                <a:gd name="T107" fmla="*/ 297 h 1285"/>
                <a:gd name="T108" fmla="*/ 63 w 555"/>
                <a:gd name="T109" fmla="*/ 223 h 1285"/>
                <a:gd name="T110" fmla="*/ 105 w 555"/>
                <a:gd name="T111" fmla="*/ 147 h 1285"/>
                <a:gd name="T112" fmla="*/ 162 w 555"/>
                <a:gd name="T113" fmla="*/ 72 h 1285"/>
                <a:gd name="T114" fmla="*/ 233 w 555"/>
                <a:gd name="T115" fmla="*/ 0 h 12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5"/>
                <a:gd name="T175" fmla="*/ 0 h 1285"/>
                <a:gd name="T176" fmla="*/ 555 w 555"/>
                <a:gd name="T177" fmla="*/ 1285 h 12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5" h="1285">
                  <a:moveTo>
                    <a:pt x="233" y="0"/>
                  </a:moveTo>
                  <a:lnTo>
                    <a:pt x="228" y="6"/>
                  </a:lnTo>
                  <a:lnTo>
                    <a:pt x="215" y="27"/>
                  </a:lnTo>
                  <a:lnTo>
                    <a:pt x="195" y="61"/>
                  </a:lnTo>
                  <a:lnTo>
                    <a:pt x="173" y="106"/>
                  </a:lnTo>
                  <a:lnTo>
                    <a:pt x="148" y="162"/>
                  </a:lnTo>
                  <a:lnTo>
                    <a:pt x="125" y="228"/>
                  </a:lnTo>
                  <a:lnTo>
                    <a:pt x="105" y="301"/>
                  </a:lnTo>
                  <a:lnTo>
                    <a:pt x="92" y="384"/>
                  </a:lnTo>
                  <a:lnTo>
                    <a:pt x="85" y="473"/>
                  </a:lnTo>
                  <a:lnTo>
                    <a:pt x="90" y="569"/>
                  </a:lnTo>
                  <a:lnTo>
                    <a:pt x="108" y="669"/>
                  </a:lnTo>
                  <a:lnTo>
                    <a:pt x="141" y="772"/>
                  </a:lnTo>
                  <a:lnTo>
                    <a:pt x="193" y="880"/>
                  </a:lnTo>
                  <a:lnTo>
                    <a:pt x="264" y="989"/>
                  </a:lnTo>
                  <a:lnTo>
                    <a:pt x="358" y="1100"/>
                  </a:lnTo>
                  <a:lnTo>
                    <a:pt x="477" y="1211"/>
                  </a:lnTo>
                  <a:lnTo>
                    <a:pt x="555" y="1285"/>
                  </a:lnTo>
                  <a:lnTo>
                    <a:pt x="551" y="1284"/>
                  </a:lnTo>
                  <a:lnTo>
                    <a:pt x="537" y="1277"/>
                  </a:lnTo>
                  <a:lnTo>
                    <a:pt x="516" y="1268"/>
                  </a:lnTo>
                  <a:lnTo>
                    <a:pt x="489" y="1255"/>
                  </a:lnTo>
                  <a:lnTo>
                    <a:pt x="456" y="1239"/>
                  </a:lnTo>
                  <a:lnTo>
                    <a:pt x="419" y="1221"/>
                  </a:lnTo>
                  <a:lnTo>
                    <a:pt x="379" y="1199"/>
                  </a:lnTo>
                  <a:lnTo>
                    <a:pt x="335" y="1174"/>
                  </a:lnTo>
                  <a:lnTo>
                    <a:pt x="291" y="1146"/>
                  </a:lnTo>
                  <a:lnTo>
                    <a:pt x="246" y="1116"/>
                  </a:lnTo>
                  <a:lnTo>
                    <a:pt x="202" y="1085"/>
                  </a:lnTo>
                  <a:lnTo>
                    <a:pt x="159" y="1051"/>
                  </a:lnTo>
                  <a:lnTo>
                    <a:pt x="119" y="1014"/>
                  </a:lnTo>
                  <a:lnTo>
                    <a:pt x="82" y="976"/>
                  </a:lnTo>
                  <a:lnTo>
                    <a:pt x="51" y="936"/>
                  </a:lnTo>
                  <a:lnTo>
                    <a:pt x="24" y="894"/>
                  </a:lnTo>
                  <a:lnTo>
                    <a:pt x="27" y="896"/>
                  </a:lnTo>
                  <a:lnTo>
                    <a:pt x="34" y="897"/>
                  </a:lnTo>
                  <a:lnTo>
                    <a:pt x="45" y="900"/>
                  </a:lnTo>
                  <a:lnTo>
                    <a:pt x="56" y="902"/>
                  </a:lnTo>
                  <a:lnTo>
                    <a:pt x="68" y="901"/>
                  </a:lnTo>
                  <a:lnTo>
                    <a:pt x="81" y="898"/>
                  </a:lnTo>
                  <a:lnTo>
                    <a:pt x="89" y="890"/>
                  </a:lnTo>
                  <a:lnTo>
                    <a:pt x="94" y="879"/>
                  </a:lnTo>
                  <a:lnTo>
                    <a:pt x="92" y="873"/>
                  </a:lnTo>
                  <a:lnTo>
                    <a:pt x="84" y="856"/>
                  </a:lnTo>
                  <a:lnTo>
                    <a:pt x="71" y="830"/>
                  </a:lnTo>
                  <a:lnTo>
                    <a:pt x="56" y="795"/>
                  </a:lnTo>
                  <a:lnTo>
                    <a:pt x="41" y="751"/>
                  </a:lnTo>
                  <a:lnTo>
                    <a:pt x="26" y="700"/>
                  </a:lnTo>
                  <a:lnTo>
                    <a:pt x="13" y="644"/>
                  </a:lnTo>
                  <a:lnTo>
                    <a:pt x="4" y="582"/>
                  </a:lnTo>
                  <a:lnTo>
                    <a:pt x="0" y="515"/>
                  </a:lnTo>
                  <a:lnTo>
                    <a:pt x="2" y="444"/>
                  </a:lnTo>
                  <a:lnTo>
                    <a:pt x="12" y="372"/>
                  </a:lnTo>
                  <a:lnTo>
                    <a:pt x="31" y="297"/>
                  </a:lnTo>
                  <a:lnTo>
                    <a:pt x="63" y="223"/>
                  </a:lnTo>
                  <a:lnTo>
                    <a:pt x="105" y="147"/>
                  </a:lnTo>
                  <a:lnTo>
                    <a:pt x="162" y="7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1" name="Freeform 20"/>
            <p:cNvSpPr>
              <a:spLocks/>
            </p:cNvSpPr>
            <p:nvPr/>
          </p:nvSpPr>
          <p:spPr bwMode="auto">
            <a:xfrm>
              <a:off x="1034" y="1051"/>
              <a:ext cx="252" cy="1070"/>
            </a:xfrm>
            <a:custGeom>
              <a:avLst/>
              <a:gdLst>
                <a:gd name="T0" fmla="*/ 200 w 252"/>
                <a:gd name="T1" fmla="*/ 0 h 1070"/>
                <a:gd name="T2" fmla="*/ 197 w 252"/>
                <a:gd name="T3" fmla="*/ 7 h 1070"/>
                <a:gd name="T4" fmla="*/ 189 w 252"/>
                <a:gd name="T5" fmla="*/ 25 h 1070"/>
                <a:gd name="T6" fmla="*/ 178 w 252"/>
                <a:gd name="T7" fmla="*/ 57 h 1070"/>
                <a:gd name="T8" fmla="*/ 164 w 252"/>
                <a:gd name="T9" fmla="*/ 98 h 1070"/>
                <a:gd name="T10" fmla="*/ 149 w 252"/>
                <a:gd name="T11" fmla="*/ 149 h 1070"/>
                <a:gd name="T12" fmla="*/ 134 w 252"/>
                <a:gd name="T13" fmla="*/ 208 h 1070"/>
                <a:gd name="T14" fmla="*/ 120 w 252"/>
                <a:gd name="T15" fmla="*/ 275 h 1070"/>
                <a:gd name="T16" fmla="*/ 109 w 252"/>
                <a:gd name="T17" fmla="*/ 348 h 1070"/>
                <a:gd name="T18" fmla="*/ 101 w 252"/>
                <a:gd name="T19" fmla="*/ 428 h 1070"/>
                <a:gd name="T20" fmla="*/ 98 w 252"/>
                <a:gd name="T21" fmla="*/ 513 h 1070"/>
                <a:gd name="T22" fmla="*/ 101 w 252"/>
                <a:gd name="T23" fmla="*/ 601 h 1070"/>
                <a:gd name="T24" fmla="*/ 112 w 252"/>
                <a:gd name="T25" fmla="*/ 693 h 1070"/>
                <a:gd name="T26" fmla="*/ 131 w 252"/>
                <a:gd name="T27" fmla="*/ 786 h 1070"/>
                <a:gd name="T28" fmla="*/ 160 w 252"/>
                <a:gd name="T29" fmla="*/ 881 h 1070"/>
                <a:gd name="T30" fmla="*/ 200 w 252"/>
                <a:gd name="T31" fmla="*/ 975 h 1070"/>
                <a:gd name="T32" fmla="*/ 252 w 252"/>
                <a:gd name="T33" fmla="*/ 1070 h 1070"/>
                <a:gd name="T34" fmla="*/ 246 w 252"/>
                <a:gd name="T35" fmla="*/ 1063 h 1070"/>
                <a:gd name="T36" fmla="*/ 230 w 252"/>
                <a:gd name="T37" fmla="*/ 1045 h 1070"/>
                <a:gd name="T38" fmla="*/ 206 w 252"/>
                <a:gd name="T39" fmla="*/ 1016 h 1070"/>
                <a:gd name="T40" fmla="*/ 176 w 252"/>
                <a:gd name="T41" fmla="*/ 977 h 1070"/>
                <a:gd name="T42" fmla="*/ 143 w 252"/>
                <a:gd name="T43" fmla="*/ 927 h 1070"/>
                <a:gd name="T44" fmla="*/ 109 w 252"/>
                <a:gd name="T45" fmla="*/ 869 h 1070"/>
                <a:gd name="T46" fmla="*/ 76 w 252"/>
                <a:gd name="T47" fmla="*/ 803 h 1070"/>
                <a:gd name="T48" fmla="*/ 47 w 252"/>
                <a:gd name="T49" fmla="*/ 731 h 1070"/>
                <a:gd name="T50" fmla="*/ 22 w 252"/>
                <a:gd name="T51" fmla="*/ 653 h 1070"/>
                <a:gd name="T52" fmla="*/ 6 w 252"/>
                <a:gd name="T53" fmla="*/ 569 h 1070"/>
                <a:gd name="T54" fmla="*/ 0 w 252"/>
                <a:gd name="T55" fmla="*/ 479 h 1070"/>
                <a:gd name="T56" fmla="*/ 6 w 252"/>
                <a:gd name="T57" fmla="*/ 388 h 1070"/>
                <a:gd name="T58" fmla="*/ 26 w 252"/>
                <a:gd name="T59" fmla="*/ 293 h 1070"/>
                <a:gd name="T60" fmla="*/ 65 w 252"/>
                <a:gd name="T61" fmla="*/ 196 h 1070"/>
                <a:gd name="T62" fmla="*/ 121 w 252"/>
                <a:gd name="T63" fmla="*/ 99 h 1070"/>
                <a:gd name="T64" fmla="*/ 200 w 252"/>
                <a:gd name="T65" fmla="*/ 0 h 10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070"/>
                <a:gd name="T101" fmla="*/ 252 w 252"/>
                <a:gd name="T102" fmla="*/ 1070 h 10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070">
                  <a:moveTo>
                    <a:pt x="200" y="0"/>
                  </a:moveTo>
                  <a:lnTo>
                    <a:pt x="197" y="7"/>
                  </a:lnTo>
                  <a:lnTo>
                    <a:pt x="189" y="25"/>
                  </a:lnTo>
                  <a:lnTo>
                    <a:pt x="178" y="57"/>
                  </a:lnTo>
                  <a:lnTo>
                    <a:pt x="164" y="98"/>
                  </a:lnTo>
                  <a:lnTo>
                    <a:pt x="149" y="149"/>
                  </a:lnTo>
                  <a:lnTo>
                    <a:pt x="134" y="208"/>
                  </a:lnTo>
                  <a:lnTo>
                    <a:pt x="120" y="275"/>
                  </a:lnTo>
                  <a:lnTo>
                    <a:pt x="109" y="348"/>
                  </a:lnTo>
                  <a:lnTo>
                    <a:pt x="101" y="428"/>
                  </a:lnTo>
                  <a:lnTo>
                    <a:pt x="98" y="513"/>
                  </a:lnTo>
                  <a:lnTo>
                    <a:pt x="101" y="601"/>
                  </a:lnTo>
                  <a:lnTo>
                    <a:pt x="112" y="693"/>
                  </a:lnTo>
                  <a:lnTo>
                    <a:pt x="131" y="786"/>
                  </a:lnTo>
                  <a:lnTo>
                    <a:pt x="160" y="881"/>
                  </a:lnTo>
                  <a:lnTo>
                    <a:pt x="200" y="975"/>
                  </a:lnTo>
                  <a:lnTo>
                    <a:pt x="252" y="1070"/>
                  </a:lnTo>
                  <a:lnTo>
                    <a:pt x="246" y="1063"/>
                  </a:lnTo>
                  <a:lnTo>
                    <a:pt x="230" y="1045"/>
                  </a:lnTo>
                  <a:lnTo>
                    <a:pt x="206" y="1016"/>
                  </a:lnTo>
                  <a:lnTo>
                    <a:pt x="176" y="977"/>
                  </a:lnTo>
                  <a:lnTo>
                    <a:pt x="143" y="927"/>
                  </a:lnTo>
                  <a:lnTo>
                    <a:pt x="109" y="869"/>
                  </a:lnTo>
                  <a:lnTo>
                    <a:pt x="76" y="803"/>
                  </a:lnTo>
                  <a:lnTo>
                    <a:pt x="47" y="731"/>
                  </a:lnTo>
                  <a:lnTo>
                    <a:pt x="22" y="653"/>
                  </a:lnTo>
                  <a:lnTo>
                    <a:pt x="6" y="569"/>
                  </a:lnTo>
                  <a:lnTo>
                    <a:pt x="0" y="479"/>
                  </a:lnTo>
                  <a:lnTo>
                    <a:pt x="6" y="388"/>
                  </a:lnTo>
                  <a:lnTo>
                    <a:pt x="26" y="293"/>
                  </a:lnTo>
                  <a:lnTo>
                    <a:pt x="65" y="196"/>
                  </a:lnTo>
                  <a:lnTo>
                    <a:pt x="121" y="99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2" name="Freeform 21"/>
            <p:cNvSpPr>
              <a:spLocks/>
            </p:cNvSpPr>
            <p:nvPr/>
          </p:nvSpPr>
          <p:spPr bwMode="auto">
            <a:xfrm>
              <a:off x="1503" y="1111"/>
              <a:ext cx="82" cy="1060"/>
            </a:xfrm>
            <a:custGeom>
              <a:avLst/>
              <a:gdLst>
                <a:gd name="T0" fmla="*/ 70 w 82"/>
                <a:gd name="T1" fmla="*/ 0 h 1060"/>
                <a:gd name="T2" fmla="*/ 64 w 82"/>
                <a:gd name="T3" fmla="*/ 26 h 1060"/>
                <a:gd name="T4" fmla="*/ 49 w 82"/>
                <a:gd name="T5" fmla="*/ 99 h 1060"/>
                <a:gd name="T6" fmla="*/ 30 w 82"/>
                <a:gd name="T7" fmla="*/ 211 h 1060"/>
                <a:gd name="T8" fmla="*/ 12 w 82"/>
                <a:gd name="T9" fmla="*/ 352 h 1060"/>
                <a:gd name="T10" fmla="*/ 0 w 82"/>
                <a:gd name="T11" fmla="*/ 516 h 1060"/>
                <a:gd name="T12" fmla="*/ 0 w 82"/>
                <a:gd name="T13" fmla="*/ 695 h 1060"/>
                <a:gd name="T14" fmla="*/ 15 w 82"/>
                <a:gd name="T15" fmla="*/ 879 h 1060"/>
                <a:gd name="T16" fmla="*/ 52 w 82"/>
                <a:gd name="T17" fmla="*/ 1060 h 1060"/>
                <a:gd name="T18" fmla="*/ 55 w 82"/>
                <a:gd name="T19" fmla="*/ 1025 h 1060"/>
                <a:gd name="T20" fmla="*/ 60 w 82"/>
                <a:gd name="T21" fmla="*/ 935 h 1060"/>
                <a:gd name="T22" fmla="*/ 67 w 82"/>
                <a:gd name="T23" fmla="*/ 800 h 1060"/>
                <a:gd name="T24" fmla="*/ 74 w 82"/>
                <a:gd name="T25" fmla="*/ 637 h 1060"/>
                <a:gd name="T26" fmla="*/ 80 w 82"/>
                <a:gd name="T27" fmla="*/ 461 h 1060"/>
                <a:gd name="T28" fmla="*/ 82 w 82"/>
                <a:gd name="T29" fmla="*/ 287 h 1060"/>
                <a:gd name="T30" fmla="*/ 80 w 82"/>
                <a:gd name="T31" fmla="*/ 128 h 1060"/>
                <a:gd name="T32" fmla="*/ 70 w 82"/>
                <a:gd name="T33" fmla="*/ 0 h 10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1060"/>
                <a:gd name="T53" fmla="*/ 82 w 82"/>
                <a:gd name="T54" fmla="*/ 1060 h 10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1060">
                  <a:moveTo>
                    <a:pt x="70" y="0"/>
                  </a:moveTo>
                  <a:lnTo>
                    <a:pt x="64" y="26"/>
                  </a:lnTo>
                  <a:lnTo>
                    <a:pt x="49" y="99"/>
                  </a:lnTo>
                  <a:lnTo>
                    <a:pt x="30" y="211"/>
                  </a:lnTo>
                  <a:lnTo>
                    <a:pt x="12" y="352"/>
                  </a:lnTo>
                  <a:lnTo>
                    <a:pt x="0" y="516"/>
                  </a:lnTo>
                  <a:lnTo>
                    <a:pt x="0" y="695"/>
                  </a:lnTo>
                  <a:lnTo>
                    <a:pt x="15" y="879"/>
                  </a:lnTo>
                  <a:lnTo>
                    <a:pt x="52" y="1060"/>
                  </a:lnTo>
                  <a:lnTo>
                    <a:pt x="55" y="1025"/>
                  </a:lnTo>
                  <a:lnTo>
                    <a:pt x="60" y="935"/>
                  </a:lnTo>
                  <a:lnTo>
                    <a:pt x="67" y="800"/>
                  </a:lnTo>
                  <a:lnTo>
                    <a:pt x="74" y="637"/>
                  </a:lnTo>
                  <a:lnTo>
                    <a:pt x="80" y="461"/>
                  </a:lnTo>
                  <a:lnTo>
                    <a:pt x="82" y="287"/>
                  </a:lnTo>
                  <a:lnTo>
                    <a:pt x="80" y="1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3" name="Freeform 22"/>
            <p:cNvSpPr>
              <a:spLocks/>
            </p:cNvSpPr>
            <p:nvPr/>
          </p:nvSpPr>
          <p:spPr bwMode="auto">
            <a:xfrm>
              <a:off x="2110" y="819"/>
              <a:ext cx="331" cy="630"/>
            </a:xfrm>
            <a:custGeom>
              <a:avLst/>
              <a:gdLst>
                <a:gd name="T0" fmla="*/ 0 w 331"/>
                <a:gd name="T1" fmla="*/ 0 h 630"/>
                <a:gd name="T2" fmla="*/ 3 w 331"/>
                <a:gd name="T3" fmla="*/ 3 h 630"/>
                <a:gd name="T4" fmla="*/ 13 w 331"/>
                <a:gd name="T5" fmla="*/ 11 h 630"/>
                <a:gd name="T6" fmla="*/ 28 w 331"/>
                <a:gd name="T7" fmla="*/ 23 h 630"/>
                <a:gd name="T8" fmla="*/ 47 w 331"/>
                <a:gd name="T9" fmla="*/ 41 h 630"/>
                <a:gd name="T10" fmla="*/ 69 w 331"/>
                <a:gd name="T11" fmla="*/ 63 h 630"/>
                <a:gd name="T12" fmla="*/ 95 w 331"/>
                <a:gd name="T13" fmla="*/ 91 h 630"/>
                <a:gd name="T14" fmla="*/ 123 w 331"/>
                <a:gd name="T15" fmla="*/ 122 h 630"/>
                <a:gd name="T16" fmla="*/ 151 w 331"/>
                <a:gd name="T17" fmla="*/ 160 h 630"/>
                <a:gd name="T18" fmla="*/ 180 w 331"/>
                <a:gd name="T19" fmla="*/ 202 h 630"/>
                <a:gd name="T20" fmla="*/ 209 w 331"/>
                <a:gd name="T21" fmla="*/ 250 h 630"/>
                <a:gd name="T22" fmla="*/ 235 w 331"/>
                <a:gd name="T23" fmla="*/ 301 h 630"/>
                <a:gd name="T24" fmla="*/ 260 w 331"/>
                <a:gd name="T25" fmla="*/ 357 h 630"/>
                <a:gd name="T26" fmla="*/ 282 w 331"/>
                <a:gd name="T27" fmla="*/ 419 h 630"/>
                <a:gd name="T28" fmla="*/ 300 w 331"/>
                <a:gd name="T29" fmla="*/ 484 h 630"/>
                <a:gd name="T30" fmla="*/ 314 w 331"/>
                <a:gd name="T31" fmla="*/ 555 h 630"/>
                <a:gd name="T32" fmla="*/ 322 w 331"/>
                <a:gd name="T33" fmla="*/ 630 h 630"/>
                <a:gd name="T34" fmla="*/ 323 w 331"/>
                <a:gd name="T35" fmla="*/ 626 h 630"/>
                <a:gd name="T36" fmla="*/ 325 w 331"/>
                <a:gd name="T37" fmla="*/ 613 h 630"/>
                <a:gd name="T38" fmla="*/ 327 w 331"/>
                <a:gd name="T39" fmla="*/ 592 h 630"/>
                <a:gd name="T40" fmla="*/ 330 w 331"/>
                <a:gd name="T41" fmla="*/ 564 h 630"/>
                <a:gd name="T42" fmla="*/ 331 w 331"/>
                <a:gd name="T43" fmla="*/ 530 h 630"/>
                <a:gd name="T44" fmla="*/ 330 w 331"/>
                <a:gd name="T45" fmla="*/ 492 h 630"/>
                <a:gd name="T46" fmla="*/ 326 w 331"/>
                <a:gd name="T47" fmla="*/ 449 h 630"/>
                <a:gd name="T48" fmla="*/ 318 w 331"/>
                <a:gd name="T49" fmla="*/ 402 h 630"/>
                <a:gd name="T50" fmla="*/ 304 w 331"/>
                <a:gd name="T51" fmla="*/ 353 h 630"/>
                <a:gd name="T52" fmla="*/ 285 w 331"/>
                <a:gd name="T53" fmla="*/ 302 h 630"/>
                <a:gd name="T54" fmla="*/ 260 w 331"/>
                <a:gd name="T55" fmla="*/ 250 h 630"/>
                <a:gd name="T56" fmla="*/ 226 w 331"/>
                <a:gd name="T57" fmla="*/ 197 h 630"/>
                <a:gd name="T58" fmla="*/ 184 w 331"/>
                <a:gd name="T59" fmla="*/ 145 h 630"/>
                <a:gd name="T60" fmla="*/ 134 w 331"/>
                <a:gd name="T61" fmla="*/ 93 h 630"/>
                <a:gd name="T62" fmla="*/ 73 w 331"/>
                <a:gd name="T63" fmla="*/ 46 h 630"/>
                <a:gd name="T64" fmla="*/ 0 w 331"/>
                <a:gd name="T65" fmla="*/ 0 h 6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630"/>
                <a:gd name="T101" fmla="*/ 331 w 331"/>
                <a:gd name="T102" fmla="*/ 630 h 6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630">
                  <a:moveTo>
                    <a:pt x="0" y="0"/>
                  </a:moveTo>
                  <a:lnTo>
                    <a:pt x="3" y="3"/>
                  </a:lnTo>
                  <a:lnTo>
                    <a:pt x="13" y="11"/>
                  </a:lnTo>
                  <a:lnTo>
                    <a:pt x="28" y="23"/>
                  </a:lnTo>
                  <a:lnTo>
                    <a:pt x="47" y="41"/>
                  </a:lnTo>
                  <a:lnTo>
                    <a:pt x="69" y="63"/>
                  </a:lnTo>
                  <a:lnTo>
                    <a:pt x="95" y="91"/>
                  </a:lnTo>
                  <a:lnTo>
                    <a:pt x="123" y="122"/>
                  </a:lnTo>
                  <a:lnTo>
                    <a:pt x="151" y="160"/>
                  </a:lnTo>
                  <a:lnTo>
                    <a:pt x="180" y="202"/>
                  </a:lnTo>
                  <a:lnTo>
                    <a:pt x="209" y="250"/>
                  </a:lnTo>
                  <a:lnTo>
                    <a:pt x="235" y="301"/>
                  </a:lnTo>
                  <a:lnTo>
                    <a:pt x="260" y="357"/>
                  </a:lnTo>
                  <a:lnTo>
                    <a:pt x="282" y="419"/>
                  </a:lnTo>
                  <a:lnTo>
                    <a:pt x="300" y="484"/>
                  </a:lnTo>
                  <a:lnTo>
                    <a:pt x="314" y="555"/>
                  </a:lnTo>
                  <a:lnTo>
                    <a:pt x="322" y="630"/>
                  </a:lnTo>
                  <a:lnTo>
                    <a:pt x="323" y="626"/>
                  </a:lnTo>
                  <a:lnTo>
                    <a:pt x="325" y="613"/>
                  </a:lnTo>
                  <a:lnTo>
                    <a:pt x="327" y="592"/>
                  </a:lnTo>
                  <a:lnTo>
                    <a:pt x="330" y="564"/>
                  </a:lnTo>
                  <a:lnTo>
                    <a:pt x="331" y="530"/>
                  </a:lnTo>
                  <a:lnTo>
                    <a:pt x="330" y="492"/>
                  </a:lnTo>
                  <a:lnTo>
                    <a:pt x="326" y="449"/>
                  </a:lnTo>
                  <a:lnTo>
                    <a:pt x="318" y="402"/>
                  </a:lnTo>
                  <a:lnTo>
                    <a:pt x="304" y="353"/>
                  </a:lnTo>
                  <a:lnTo>
                    <a:pt x="285" y="302"/>
                  </a:lnTo>
                  <a:lnTo>
                    <a:pt x="260" y="250"/>
                  </a:lnTo>
                  <a:lnTo>
                    <a:pt x="226" y="197"/>
                  </a:lnTo>
                  <a:lnTo>
                    <a:pt x="184" y="145"/>
                  </a:lnTo>
                  <a:lnTo>
                    <a:pt x="134" y="93"/>
                  </a:lnTo>
                  <a:lnTo>
                    <a:pt x="7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4" name="Freeform 23"/>
            <p:cNvSpPr>
              <a:spLocks/>
            </p:cNvSpPr>
            <p:nvPr/>
          </p:nvSpPr>
          <p:spPr bwMode="auto">
            <a:xfrm>
              <a:off x="1962" y="1449"/>
              <a:ext cx="228" cy="838"/>
            </a:xfrm>
            <a:custGeom>
              <a:avLst/>
              <a:gdLst>
                <a:gd name="T0" fmla="*/ 0 w 228"/>
                <a:gd name="T1" fmla="*/ 838 h 838"/>
                <a:gd name="T2" fmla="*/ 3 w 228"/>
                <a:gd name="T3" fmla="*/ 836 h 838"/>
                <a:gd name="T4" fmla="*/ 12 w 228"/>
                <a:gd name="T5" fmla="*/ 827 h 838"/>
                <a:gd name="T6" fmla="*/ 26 w 228"/>
                <a:gd name="T7" fmla="*/ 811 h 838"/>
                <a:gd name="T8" fmla="*/ 42 w 228"/>
                <a:gd name="T9" fmla="*/ 789 h 838"/>
                <a:gd name="T10" fmla="*/ 62 w 228"/>
                <a:gd name="T11" fmla="*/ 761 h 838"/>
                <a:gd name="T12" fmla="*/ 82 w 228"/>
                <a:gd name="T13" fmla="*/ 727 h 838"/>
                <a:gd name="T14" fmla="*/ 104 w 228"/>
                <a:gd name="T15" fmla="*/ 685 h 838"/>
                <a:gd name="T16" fmla="*/ 125 w 228"/>
                <a:gd name="T17" fmla="*/ 638 h 838"/>
                <a:gd name="T18" fmla="*/ 144 w 228"/>
                <a:gd name="T19" fmla="*/ 583 h 838"/>
                <a:gd name="T20" fmla="*/ 161 w 228"/>
                <a:gd name="T21" fmla="*/ 521 h 838"/>
                <a:gd name="T22" fmla="*/ 173 w 228"/>
                <a:gd name="T23" fmla="*/ 453 h 838"/>
                <a:gd name="T24" fmla="*/ 180 w 228"/>
                <a:gd name="T25" fmla="*/ 377 h 838"/>
                <a:gd name="T26" fmla="*/ 181 w 228"/>
                <a:gd name="T27" fmla="*/ 293 h 838"/>
                <a:gd name="T28" fmla="*/ 176 w 228"/>
                <a:gd name="T29" fmla="*/ 203 h 838"/>
                <a:gd name="T30" fmla="*/ 162 w 228"/>
                <a:gd name="T31" fmla="*/ 105 h 838"/>
                <a:gd name="T32" fmla="*/ 140 w 228"/>
                <a:gd name="T33" fmla="*/ 0 h 838"/>
                <a:gd name="T34" fmla="*/ 143 w 228"/>
                <a:gd name="T35" fmla="*/ 5 h 838"/>
                <a:gd name="T36" fmla="*/ 150 w 228"/>
                <a:gd name="T37" fmla="*/ 20 h 838"/>
                <a:gd name="T38" fmla="*/ 161 w 228"/>
                <a:gd name="T39" fmla="*/ 43 h 838"/>
                <a:gd name="T40" fmla="*/ 173 w 228"/>
                <a:gd name="T41" fmla="*/ 75 h 838"/>
                <a:gd name="T42" fmla="*/ 187 w 228"/>
                <a:gd name="T43" fmla="*/ 114 h 838"/>
                <a:gd name="T44" fmla="*/ 200 w 228"/>
                <a:gd name="T45" fmla="*/ 160 h 838"/>
                <a:gd name="T46" fmla="*/ 211 w 228"/>
                <a:gd name="T47" fmla="*/ 211 h 838"/>
                <a:gd name="T48" fmla="*/ 221 w 228"/>
                <a:gd name="T49" fmla="*/ 269 h 838"/>
                <a:gd name="T50" fmla="*/ 227 w 228"/>
                <a:gd name="T51" fmla="*/ 331 h 838"/>
                <a:gd name="T52" fmla="*/ 228 w 228"/>
                <a:gd name="T53" fmla="*/ 396 h 838"/>
                <a:gd name="T54" fmla="*/ 222 w 228"/>
                <a:gd name="T55" fmla="*/ 464 h 838"/>
                <a:gd name="T56" fmla="*/ 210 w 228"/>
                <a:gd name="T57" fmla="*/ 535 h 838"/>
                <a:gd name="T58" fmla="*/ 188 w 228"/>
                <a:gd name="T59" fmla="*/ 607 h 838"/>
                <a:gd name="T60" fmla="*/ 158 w 228"/>
                <a:gd name="T61" fmla="*/ 682 h 838"/>
                <a:gd name="T62" fmla="*/ 115 w 228"/>
                <a:gd name="T63" fmla="*/ 756 h 838"/>
                <a:gd name="T64" fmla="*/ 62 w 228"/>
                <a:gd name="T65" fmla="*/ 829 h 838"/>
                <a:gd name="T66" fmla="*/ 0 w 228"/>
                <a:gd name="T67" fmla="*/ 838 h 8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838"/>
                <a:gd name="T104" fmla="*/ 228 w 228"/>
                <a:gd name="T105" fmla="*/ 838 h 8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838">
                  <a:moveTo>
                    <a:pt x="0" y="838"/>
                  </a:moveTo>
                  <a:lnTo>
                    <a:pt x="3" y="836"/>
                  </a:lnTo>
                  <a:lnTo>
                    <a:pt x="12" y="827"/>
                  </a:lnTo>
                  <a:lnTo>
                    <a:pt x="26" y="811"/>
                  </a:lnTo>
                  <a:lnTo>
                    <a:pt x="42" y="789"/>
                  </a:lnTo>
                  <a:lnTo>
                    <a:pt x="62" y="761"/>
                  </a:lnTo>
                  <a:lnTo>
                    <a:pt x="82" y="727"/>
                  </a:lnTo>
                  <a:lnTo>
                    <a:pt x="104" y="685"/>
                  </a:lnTo>
                  <a:lnTo>
                    <a:pt x="125" y="638"/>
                  </a:lnTo>
                  <a:lnTo>
                    <a:pt x="144" y="583"/>
                  </a:lnTo>
                  <a:lnTo>
                    <a:pt x="161" y="521"/>
                  </a:lnTo>
                  <a:lnTo>
                    <a:pt x="173" y="453"/>
                  </a:lnTo>
                  <a:lnTo>
                    <a:pt x="180" y="377"/>
                  </a:lnTo>
                  <a:lnTo>
                    <a:pt x="181" y="293"/>
                  </a:lnTo>
                  <a:lnTo>
                    <a:pt x="176" y="203"/>
                  </a:lnTo>
                  <a:lnTo>
                    <a:pt x="162" y="105"/>
                  </a:lnTo>
                  <a:lnTo>
                    <a:pt x="140" y="0"/>
                  </a:lnTo>
                  <a:lnTo>
                    <a:pt x="143" y="5"/>
                  </a:lnTo>
                  <a:lnTo>
                    <a:pt x="150" y="20"/>
                  </a:lnTo>
                  <a:lnTo>
                    <a:pt x="161" y="43"/>
                  </a:lnTo>
                  <a:lnTo>
                    <a:pt x="173" y="75"/>
                  </a:lnTo>
                  <a:lnTo>
                    <a:pt x="187" y="114"/>
                  </a:lnTo>
                  <a:lnTo>
                    <a:pt x="200" y="160"/>
                  </a:lnTo>
                  <a:lnTo>
                    <a:pt x="211" y="211"/>
                  </a:lnTo>
                  <a:lnTo>
                    <a:pt x="221" y="269"/>
                  </a:lnTo>
                  <a:lnTo>
                    <a:pt x="227" y="331"/>
                  </a:lnTo>
                  <a:lnTo>
                    <a:pt x="228" y="396"/>
                  </a:lnTo>
                  <a:lnTo>
                    <a:pt x="222" y="464"/>
                  </a:lnTo>
                  <a:lnTo>
                    <a:pt x="210" y="535"/>
                  </a:lnTo>
                  <a:lnTo>
                    <a:pt x="188" y="607"/>
                  </a:lnTo>
                  <a:lnTo>
                    <a:pt x="158" y="682"/>
                  </a:lnTo>
                  <a:lnTo>
                    <a:pt x="115" y="756"/>
                  </a:lnTo>
                  <a:lnTo>
                    <a:pt x="62" y="829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5" name="Freeform 24"/>
            <p:cNvSpPr>
              <a:spLocks/>
            </p:cNvSpPr>
            <p:nvPr/>
          </p:nvSpPr>
          <p:spPr bwMode="auto">
            <a:xfrm>
              <a:off x="1857" y="1225"/>
              <a:ext cx="134" cy="946"/>
            </a:xfrm>
            <a:custGeom>
              <a:avLst/>
              <a:gdLst>
                <a:gd name="T0" fmla="*/ 18 w 134"/>
                <a:gd name="T1" fmla="*/ 946 h 946"/>
                <a:gd name="T2" fmla="*/ 21 w 134"/>
                <a:gd name="T3" fmla="*/ 921 h 946"/>
                <a:gd name="T4" fmla="*/ 29 w 134"/>
                <a:gd name="T5" fmla="*/ 854 h 946"/>
                <a:gd name="T6" fmla="*/ 38 w 134"/>
                <a:gd name="T7" fmla="*/ 751 h 946"/>
                <a:gd name="T8" fmla="*/ 46 w 134"/>
                <a:gd name="T9" fmla="*/ 622 h 946"/>
                <a:gd name="T10" fmla="*/ 49 w 134"/>
                <a:gd name="T11" fmla="*/ 475 h 946"/>
                <a:gd name="T12" fmla="*/ 44 w 134"/>
                <a:gd name="T13" fmla="*/ 316 h 946"/>
                <a:gd name="T14" fmla="*/ 29 w 134"/>
                <a:gd name="T15" fmla="*/ 154 h 946"/>
                <a:gd name="T16" fmla="*/ 0 w 134"/>
                <a:gd name="T17" fmla="*/ 0 h 946"/>
                <a:gd name="T18" fmla="*/ 3 w 134"/>
                <a:gd name="T19" fmla="*/ 5 h 946"/>
                <a:gd name="T20" fmla="*/ 13 w 134"/>
                <a:gd name="T21" fmla="*/ 18 h 946"/>
                <a:gd name="T22" fmla="*/ 25 w 134"/>
                <a:gd name="T23" fmla="*/ 42 h 946"/>
                <a:gd name="T24" fmla="*/ 42 w 134"/>
                <a:gd name="T25" fmla="*/ 73 h 946"/>
                <a:gd name="T26" fmla="*/ 58 w 134"/>
                <a:gd name="T27" fmla="*/ 112 h 946"/>
                <a:gd name="T28" fmla="*/ 77 w 134"/>
                <a:gd name="T29" fmla="*/ 158 h 946"/>
                <a:gd name="T30" fmla="*/ 95 w 134"/>
                <a:gd name="T31" fmla="*/ 212 h 946"/>
                <a:gd name="T32" fmla="*/ 110 w 134"/>
                <a:gd name="T33" fmla="*/ 274 h 946"/>
                <a:gd name="T34" fmla="*/ 123 w 134"/>
                <a:gd name="T35" fmla="*/ 341 h 946"/>
                <a:gd name="T36" fmla="*/ 131 w 134"/>
                <a:gd name="T37" fmla="*/ 413 h 946"/>
                <a:gd name="T38" fmla="*/ 134 w 134"/>
                <a:gd name="T39" fmla="*/ 490 h 946"/>
                <a:gd name="T40" fmla="*/ 130 w 134"/>
                <a:gd name="T41" fmla="*/ 573 h 946"/>
                <a:gd name="T42" fmla="*/ 117 w 134"/>
                <a:gd name="T43" fmla="*/ 661 h 946"/>
                <a:gd name="T44" fmla="*/ 95 w 134"/>
                <a:gd name="T45" fmla="*/ 753 h 946"/>
                <a:gd name="T46" fmla="*/ 62 w 134"/>
                <a:gd name="T47" fmla="*/ 847 h 946"/>
                <a:gd name="T48" fmla="*/ 18 w 134"/>
                <a:gd name="T49" fmla="*/ 946 h 9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4"/>
                <a:gd name="T76" fmla="*/ 0 h 946"/>
                <a:gd name="T77" fmla="*/ 134 w 134"/>
                <a:gd name="T78" fmla="*/ 946 h 9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4" h="946">
                  <a:moveTo>
                    <a:pt x="18" y="946"/>
                  </a:moveTo>
                  <a:lnTo>
                    <a:pt x="21" y="921"/>
                  </a:lnTo>
                  <a:lnTo>
                    <a:pt x="29" y="854"/>
                  </a:lnTo>
                  <a:lnTo>
                    <a:pt x="38" y="751"/>
                  </a:lnTo>
                  <a:lnTo>
                    <a:pt x="46" y="622"/>
                  </a:lnTo>
                  <a:lnTo>
                    <a:pt x="49" y="475"/>
                  </a:lnTo>
                  <a:lnTo>
                    <a:pt x="44" y="316"/>
                  </a:lnTo>
                  <a:lnTo>
                    <a:pt x="29" y="154"/>
                  </a:lnTo>
                  <a:lnTo>
                    <a:pt x="0" y="0"/>
                  </a:lnTo>
                  <a:lnTo>
                    <a:pt x="3" y="5"/>
                  </a:lnTo>
                  <a:lnTo>
                    <a:pt x="13" y="18"/>
                  </a:lnTo>
                  <a:lnTo>
                    <a:pt x="25" y="42"/>
                  </a:lnTo>
                  <a:lnTo>
                    <a:pt x="42" y="73"/>
                  </a:lnTo>
                  <a:lnTo>
                    <a:pt x="58" y="112"/>
                  </a:lnTo>
                  <a:lnTo>
                    <a:pt x="77" y="158"/>
                  </a:lnTo>
                  <a:lnTo>
                    <a:pt x="95" y="212"/>
                  </a:lnTo>
                  <a:lnTo>
                    <a:pt x="110" y="274"/>
                  </a:lnTo>
                  <a:lnTo>
                    <a:pt x="123" y="341"/>
                  </a:lnTo>
                  <a:lnTo>
                    <a:pt x="131" y="413"/>
                  </a:lnTo>
                  <a:lnTo>
                    <a:pt x="134" y="490"/>
                  </a:lnTo>
                  <a:lnTo>
                    <a:pt x="130" y="573"/>
                  </a:lnTo>
                  <a:lnTo>
                    <a:pt x="117" y="661"/>
                  </a:lnTo>
                  <a:lnTo>
                    <a:pt x="95" y="753"/>
                  </a:lnTo>
                  <a:lnTo>
                    <a:pt x="62" y="847"/>
                  </a:lnTo>
                  <a:lnTo>
                    <a:pt x="18" y="946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6" name="Freeform 25"/>
            <p:cNvSpPr>
              <a:spLocks/>
            </p:cNvSpPr>
            <p:nvPr/>
          </p:nvSpPr>
          <p:spPr bwMode="auto">
            <a:xfrm>
              <a:off x="533" y="1061"/>
              <a:ext cx="552" cy="1152"/>
            </a:xfrm>
            <a:custGeom>
              <a:avLst/>
              <a:gdLst>
                <a:gd name="T0" fmla="*/ 211 w 552"/>
                <a:gd name="T1" fmla="*/ 669 h 1152"/>
                <a:gd name="T2" fmla="*/ 236 w 552"/>
                <a:gd name="T3" fmla="*/ 754 h 1152"/>
                <a:gd name="T4" fmla="*/ 273 w 552"/>
                <a:gd name="T5" fmla="*/ 842 h 1152"/>
                <a:gd name="T6" fmla="*/ 323 w 552"/>
                <a:gd name="T7" fmla="*/ 931 h 1152"/>
                <a:gd name="T8" fmla="*/ 350 w 552"/>
                <a:gd name="T9" fmla="*/ 976 h 1152"/>
                <a:gd name="T10" fmla="*/ 335 w 552"/>
                <a:gd name="T11" fmla="*/ 965 h 1152"/>
                <a:gd name="T12" fmla="*/ 306 w 552"/>
                <a:gd name="T13" fmla="*/ 943 h 1152"/>
                <a:gd name="T14" fmla="*/ 268 w 552"/>
                <a:gd name="T15" fmla="*/ 910 h 1152"/>
                <a:gd name="T16" fmla="*/ 224 w 552"/>
                <a:gd name="T17" fmla="*/ 867 h 1152"/>
                <a:gd name="T18" fmla="*/ 177 w 552"/>
                <a:gd name="T19" fmla="*/ 810 h 1152"/>
                <a:gd name="T20" fmla="*/ 133 w 552"/>
                <a:gd name="T21" fmla="*/ 741 h 1152"/>
                <a:gd name="T22" fmla="*/ 92 w 552"/>
                <a:gd name="T23" fmla="*/ 661 h 1152"/>
                <a:gd name="T24" fmla="*/ 57 w 552"/>
                <a:gd name="T25" fmla="*/ 555 h 1152"/>
                <a:gd name="T26" fmla="*/ 39 w 552"/>
                <a:gd name="T27" fmla="*/ 423 h 1152"/>
                <a:gd name="T28" fmla="*/ 49 w 552"/>
                <a:gd name="T29" fmla="*/ 274 h 1152"/>
                <a:gd name="T30" fmla="*/ 92 w 552"/>
                <a:gd name="T31" fmla="*/ 98 h 1152"/>
                <a:gd name="T32" fmla="*/ 119 w 552"/>
                <a:gd name="T33" fmla="*/ 11 h 1152"/>
                <a:gd name="T34" fmla="*/ 70 w 552"/>
                <a:gd name="T35" fmla="*/ 95 h 1152"/>
                <a:gd name="T36" fmla="*/ 15 w 552"/>
                <a:gd name="T37" fmla="*/ 249 h 1152"/>
                <a:gd name="T38" fmla="*/ 1 w 552"/>
                <a:gd name="T39" fmla="*/ 458 h 1152"/>
                <a:gd name="T40" fmla="*/ 35 w 552"/>
                <a:gd name="T41" fmla="*/ 614 h 1152"/>
                <a:gd name="T42" fmla="*/ 66 w 552"/>
                <a:gd name="T43" fmla="*/ 686 h 1152"/>
                <a:gd name="T44" fmla="*/ 105 w 552"/>
                <a:gd name="T45" fmla="*/ 759 h 1152"/>
                <a:gd name="T46" fmla="*/ 156 w 552"/>
                <a:gd name="T47" fmla="*/ 831 h 1152"/>
                <a:gd name="T48" fmla="*/ 220 w 552"/>
                <a:gd name="T49" fmla="*/ 905 h 1152"/>
                <a:gd name="T50" fmla="*/ 296 w 552"/>
                <a:gd name="T51" fmla="*/ 977 h 1152"/>
                <a:gd name="T52" fmla="*/ 387 w 552"/>
                <a:gd name="T53" fmla="*/ 1048 h 1152"/>
                <a:gd name="T54" fmla="*/ 493 w 552"/>
                <a:gd name="T55" fmla="*/ 1117 h 1152"/>
                <a:gd name="T56" fmla="*/ 549 w 552"/>
                <a:gd name="T57" fmla="*/ 1149 h 1152"/>
                <a:gd name="T58" fmla="*/ 531 w 552"/>
                <a:gd name="T59" fmla="*/ 1128 h 1152"/>
                <a:gd name="T60" fmla="*/ 500 w 552"/>
                <a:gd name="T61" fmla="*/ 1087 h 1152"/>
                <a:gd name="T62" fmla="*/ 457 w 552"/>
                <a:gd name="T63" fmla="*/ 1030 h 1152"/>
                <a:gd name="T64" fmla="*/ 409 w 552"/>
                <a:gd name="T65" fmla="*/ 957 h 1152"/>
                <a:gd name="T66" fmla="*/ 360 w 552"/>
                <a:gd name="T67" fmla="*/ 873 h 1152"/>
                <a:gd name="T68" fmla="*/ 310 w 552"/>
                <a:gd name="T69" fmla="*/ 779 h 1152"/>
                <a:gd name="T70" fmla="*/ 266 w 552"/>
                <a:gd name="T71" fmla="*/ 677 h 1152"/>
                <a:gd name="T72" fmla="*/ 233 w 552"/>
                <a:gd name="T73" fmla="*/ 561 h 1152"/>
                <a:gd name="T74" fmla="*/ 218 w 552"/>
                <a:gd name="T75" fmla="*/ 435 h 1152"/>
                <a:gd name="T76" fmla="*/ 225 w 552"/>
                <a:gd name="T77" fmla="*/ 308 h 1152"/>
                <a:gd name="T78" fmla="*/ 253 w 552"/>
                <a:gd name="T79" fmla="*/ 189 h 1152"/>
                <a:gd name="T80" fmla="*/ 269 w 552"/>
                <a:gd name="T81" fmla="*/ 141 h 1152"/>
                <a:gd name="T82" fmla="*/ 239 w 552"/>
                <a:gd name="T83" fmla="*/ 214 h 1152"/>
                <a:gd name="T84" fmla="*/ 203 w 552"/>
                <a:gd name="T85" fmla="*/ 345 h 1152"/>
                <a:gd name="T86" fmla="*/ 191 w 552"/>
                <a:gd name="T87" fmla="*/ 524 h 1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2"/>
                <a:gd name="T133" fmla="*/ 0 h 1152"/>
                <a:gd name="T134" fmla="*/ 552 w 552"/>
                <a:gd name="T135" fmla="*/ 1152 h 1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2" h="1152">
                  <a:moveTo>
                    <a:pt x="203" y="628"/>
                  </a:moveTo>
                  <a:lnTo>
                    <a:pt x="211" y="669"/>
                  </a:lnTo>
                  <a:lnTo>
                    <a:pt x="222" y="711"/>
                  </a:lnTo>
                  <a:lnTo>
                    <a:pt x="236" y="754"/>
                  </a:lnTo>
                  <a:lnTo>
                    <a:pt x="254" y="797"/>
                  </a:lnTo>
                  <a:lnTo>
                    <a:pt x="273" y="842"/>
                  </a:lnTo>
                  <a:lnTo>
                    <a:pt x="296" y="887"/>
                  </a:lnTo>
                  <a:lnTo>
                    <a:pt x="323" y="931"/>
                  </a:lnTo>
                  <a:lnTo>
                    <a:pt x="353" y="977"/>
                  </a:lnTo>
                  <a:lnTo>
                    <a:pt x="350" y="976"/>
                  </a:lnTo>
                  <a:lnTo>
                    <a:pt x="345" y="972"/>
                  </a:lnTo>
                  <a:lnTo>
                    <a:pt x="335" y="965"/>
                  </a:lnTo>
                  <a:lnTo>
                    <a:pt x="321" y="956"/>
                  </a:lnTo>
                  <a:lnTo>
                    <a:pt x="306" y="943"/>
                  </a:lnTo>
                  <a:lnTo>
                    <a:pt x="287" y="929"/>
                  </a:lnTo>
                  <a:lnTo>
                    <a:pt x="268" y="910"/>
                  </a:lnTo>
                  <a:lnTo>
                    <a:pt x="246" y="890"/>
                  </a:lnTo>
                  <a:lnTo>
                    <a:pt x="224" y="867"/>
                  </a:lnTo>
                  <a:lnTo>
                    <a:pt x="200" y="839"/>
                  </a:lnTo>
                  <a:lnTo>
                    <a:pt x="177" y="810"/>
                  </a:lnTo>
                  <a:lnTo>
                    <a:pt x="155" y="778"/>
                  </a:lnTo>
                  <a:lnTo>
                    <a:pt x="133" y="741"/>
                  </a:lnTo>
                  <a:lnTo>
                    <a:pt x="111" y="703"/>
                  </a:lnTo>
                  <a:lnTo>
                    <a:pt x="92" y="661"/>
                  </a:lnTo>
                  <a:lnTo>
                    <a:pt x="75" y="615"/>
                  </a:lnTo>
                  <a:lnTo>
                    <a:pt x="57" y="555"/>
                  </a:lnTo>
                  <a:lnTo>
                    <a:pt x="45" y="490"/>
                  </a:lnTo>
                  <a:lnTo>
                    <a:pt x="39" y="423"/>
                  </a:lnTo>
                  <a:lnTo>
                    <a:pt x="41" y="351"/>
                  </a:lnTo>
                  <a:lnTo>
                    <a:pt x="49" y="274"/>
                  </a:lnTo>
                  <a:lnTo>
                    <a:pt x="66" y="190"/>
                  </a:lnTo>
                  <a:lnTo>
                    <a:pt x="92" y="98"/>
                  </a:lnTo>
                  <a:lnTo>
                    <a:pt x="127" y="0"/>
                  </a:lnTo>
                  <a:lnTo>
                    <a:pt x="119" y="11"/>
                  </a:lnTo>
                  <a:lnTo>
                    <a:pt x="97" y="43"/>
                  </a:lnTo>
                  <a:lnTo>
                    <a:pt x="70" y="95"/>
                  </a:lnTo>
                  <a:lnTo>
                    <a:pt x="39" y="165"/>
                  </a:lnTo>
                  <a:lnTo>
                    <a:pt x="15" y="249"/>
                  </a:lnTo>
                  <a:lnTo>
                    <a:pt x="0" y="347"/>
                  </a:lnTo>
                  <a:lnTo>
                    <a:pt x="1" y="458"/>
                  </a:lnTo>
                  <a:lnTo>
                    <a:pt x="24" y="578"/>
                  </a:lnTo>
                  <a:lnTo>
                    <a:pt x="35" y="614"/>
                  </a:lnTo>
                  <a:lnTo>
                    <a:pt x="49" y="650"/>
                  </a:lnTo>
                  <a:lnTo>
                    <a:pt x="66" y="686"/>
                  </a:lnTo>
                  <a:lnTo>
                    <a:pt x="85" y="723"/>
                  </a:lnTo>
                  <a:lnTo>
                    <a:pt x="105" y="759"/>
                  </a:lnTo>
                  <a:lnTo>
                    <a:pt x="130" y="795"/>
                  </a:lnTo>
                  <a:lnTo>
                    <a:pt x="156" y="831"/>
                  </a:lnTo>
                  <a:lnTo>
                    <a:pt x="187" y="868"/>
                  </a:lnTo>
                  <a:lnTo>
                    <a:pt x="220" y="905"/>
                  </a:lnTo>
                  <a:lnTo>
                    <a:pt x="257" y="940"/>
                  </a:lnTo>
                  <a:lnTo>
                    <a:pt x="296" y="977"/>
                  </a:lnTo>
                  <a:lnTo>
                    <a:pt x="340" y="1013"/>
                  </a:lnTo>
                  <a:lnTo>
                    <a:pt x="387" y="1048"/>
                  </a:lnTo>
                  <a:lnTo>
                    <a:pt x="438" y="1083"/>
                  </a:lnTo>
                  <a:lnTo>
                    <a:pt x="493" y="1117"/>
                  </a:lnTo>
                  <a:lnTo>
                    <a:pt x="552" y="1152"/>
                  </a:lnTo>
                  <a:lnTo>
                    <a:pt x="549" y="1149"/>
                  </a:lnTo>
                  <a:lnTo>
                    <a:pt x="542" y="1141"/>
                  </a:lnTo>
                  <a:lnTo>
                    <a:pt x="531" y="1128"/>
                  </a:lnTo>
                  <a:lnTo>
                    <a:pt x="518" y="1110"/>
                  </a:lnTo>
                  <a:lnTo>
                    <a:pt x="500" y="1087"/>
                  </a:lnTo>
                  <a:lnTo>
                    <a:pt x="479" y="1060"/>
                  </a:lnTo>
                  <a:lnTo>
                    <a:pt x="457" y="1030"/>
                  </a:lnTo>
                  <a:lnTo>
                    <a:pt x="434" y="995"/>
                  </a:lnTo>
                  <a:lnTo>
                    <a:pt x="409" y="957"/>
                  </a:lnTo>
                  <a:lnTo>
                    <a:pt x="384" y="917"/>
                  </a:lnTo>
                  <a:lnTo>
                    <a:pt x="360" y="873"/>
                  </a:lnTo>
                  <a:lnTo>
                    <a:pt x="334" y="826"/>
                  </a:lnTo>
                  <a:lnTo>
                    <a:pt x="310" y="779"/>
                  </a:lnTo>
                  <a:lnTo>
                    <a:pt x="287" y="728"/>
                  </a:lnTo>
                  <a:lnTo>
                    <a:pt x="266" y="677"/>
                  </a:lnTo>
                  <a:lnTo>
                    <a:pt x="248" y="623"/>
                  </a:lnTo>
                  <a:lnTo>
                    <a:pt x="233" y="561"/>
                  </a:lnTo>
                  <a:lnTo>
                    <a:pt x="222" y="498"/>
                  </a:lnTo>
                  <a:lnTo>
                    <a:pt x="218" y="435"/>
                  </a:lnTo>
                  <a:lnTo>
                    <a:pt x="218" y="371"/>
                  </a:lnTo>
                  <a:lnTo>
                    <a:pt x="225" y="308"/>
                  </a:lnTo>
                  <a:lnTo>
                    <a:pt x="236" y="248"/>
                  </a:lnTo>
                  <a:lnTo>
                    <a:pt x="253" y="189"/>
                  </a:lnTo>
                  <a:lnTo>
                    <a:pt x="274" y="132"/>
                  </a:lnTo>
                  <a:lnTo>
                    <a:pt x="269" y="141"/>
                  </a:lnTo>
                  <a:lnTo>
                    <a:pt x="257" y="169"/>
                  </a:lnTo>
                  <a:lnTo>
                    <a:pt x="239" y="214"/>
                  </a:lnTo>
                  <a:lnTo>
                    <a:pt x="220" y="273"/>
                  </a:lnTo>
                  <a:lnTo>
                    <a:pt x="203" y="345"/>
                  </a:lnTo>
                  <a:lnTo>
                    <a:pt x="192" y="430"/>
                  </a:lnTo>
                  <a:lnTo>
                    <a:pt x="191" y="524"/>
                  </a:lnTo>
                  <a:lnTo>
                    <a:pt x="203" y="628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7" name="Freeform 26"/>
            <p:cNvSpPr>
              <a:spLocks/>
            </p:cNvSpPr>
            <p:nvPr/>
          </p:nvSpPr>
          <p:spPr bwMode="auto">
            <a:xfrm>
              <a:off x="1025" y="874"/>
              <a:ext cx="287" cy="70"/>
            </a:xfrm>
            <a:custGeom>
              <a:avLst/>
              <a:gdLst>
                <a:gd name="T0" fmla="*/ 287 w 287"/>
                <a:gd name="T1" fmla="*/ 4 h 70"/>
                <a:gd name="T2" fmla="*/ 285 w 287"/>
                <a:gd name="T3" fmla="*/ 4 h 70"/>
                <a:gd name="T4" fmla="*/ 280 w 287"/>
                <a:gd name="T5" fmla="*/ 4 h 70"/>
                <a:gd name="T6" fmla="*/ 272 w 287"/>
                <a:gd name="T7" fmla="*/ 6 h 70"/>
                <a:gd name="T8" fmla="*/ 262 w 287"/>
                <a:gd name="T9" fmla="*/ 7 h 70"/>
                <a:gd name="T10" fmla="*/ 248 w 287"/>
                <a:gd name="T11" fmla="*/ 8 h 70"/>
                <a:gd name="T12" fmla="*/ 233 w 287"/>
                <a:gd name="T13" fmla="*/ 10 h 70"/>
                <a:gd name="T14" fmla="*/ 215 w 287"/>
                <a:gd name="T15" fmla="*/ 12 h 70"/>
                <a:gd name="T16" fmla="*/ 195 w 287"/>
                <a:gd name="T17" fmla="*/ 15 h 70"/>
                <a:gd name="T18" fmla="*/ 174 w 287"/>
                <a:gd name="T19" fmla="*/ 19 h 70"/>
                <a:gd name="T20" fmla="*/ 152 w 287"/>
                <a:gd name="T21" fmla="*/ 24 h 70"/>
                <a:gd name="T22" fmla="*/ 127 w 287"/>
                <a:gd name="T23" fmla="*/ 29 h 70"/>
                <a:gd name="T24" fmla="*/ 103 w 287"/>
                <a:gd name="T25" fmla="*/ 36 h 70"/>
                <a:gd name="T26" fmla="*/ 78 w 287"/>
                <a:gd name="T27" fmla="*/ 42 h 70"/>
                <a:gd name="T28" fmla="*/ 52 w 287"/>
                <a:gd name="T29" fmla="*/ 50 h 70"/>
                <a:gd name="T30" fmla="*/ 26 w 287"/>
                <a:gd name="T31" fmla="*/ 59 h 70"/>
                <a:gd name="T32" fmla="*/ 0 w 287"/>
                <a:gd name="T33" fmla="*/ 70 h 70"/>
                <a:gd name="T34" fmla="*/ 1 w 287"/>
                <a:gd name="T35" fmla="*/ 69 h 70"/>
                <a:gd name="T36" fmla="*/ 5 w 287"/>
                <a:gd name="T37" fmla="*/ 66 h 70"/>
                <a:gd name="T38" fmla="*/ 11 w 287"/>
                <a:gd name="T39" fmla="*/ 62 h 70"/>
                <a:gd name="T40" fmla="*/ 20 w 287"/>
                <a:gd name="T41" fmla="*/ 57 h 70"/>
                <a:gd name="T42" fmla="*/ 31 w 287"/>
                <a:gd name="T43" fmla="*/ 50 h 70"/>
                <a:gd name="T44" fmla="*/ 45 w 287"/>
                <a:gd name="T45" fmla="*/ 42 h 70"/>
                <a:gd name="T46" fmla="*/ 60 w 287"/>
                <a:gd name="T47" fmla="*/ 36 h 70"/>
                <a:gd name="T48" fmla="*/ 78 w 287"/>
                <a:gd name="T49" fmla="*/ 28 h 70"/>
                <a:gd name="T50" fmla="*/ 97 w 287"/>
                <a:gd name="T51" fmla="*/ 20 h 70"/>
                <a:gd name="T52" fmla="*/ 119 w 287"/>
                <a:gd name="T53" fmla="*/ 13 h 70"/>
                <a:gd name="T54" fmla="*/ 143 w 287"/>
                <a:gd name="T55" fmla="*/ 8 h 70"/>
                <a:gd name="T56" fmla="*/ 169 w 287"/>
                <a:gd name="T57" fmla="*/ 4 h 70"/>
                <a:gd name="T58" fmla="*/ 196 w 287"/>
                <a:gd name="T59" fmla="*/ 2 h 70"/>
                <a:gd name="T60" fmla="*/ 225 w 287"/>
                <a:gd name="T61" fmla="*/ 0 h 70"/>
                <a:gd name="T62" fmla="*/ 255 w 287"/>
                <a:gd name="T63" fmla="*/ 0 h 70"/>
                <a:gd name="T64" fmla="*/ 287 w 287"/>
                <a:gd name="T65" fmla="*/ 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7"/>
                <a:gd name="T100" fmla="*/ 0 h 70"/>
                <a:gd name="T101" fmla="*/ 287 w 287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7" h="70">
                  <a:moveTo>
                    <a:pt x="287" y="4"/>
                  </a:moveTo>
                  <a:lnTo>
                    <a:pt x="285" y="4"/>
                  </a:lnTo>
                  <a:lnTo>
                    <a:pt x="280" y="4"/>
                  </a:lnTo>
                  <a:lnTo>
                    <a:pt x="272" y="6"/>
                  </a:lnTo>
                  <a:lnTo>
                    <a:pt x="262" y="7"/>
                  </a:lnTo>
                  <a:lnTo>
                    <a:pt x="248" y="8"/>
                  </a:lnTo>
                  <a:lnTo>
                    <a:pt x="233" y="10"/>
                  </a:lnTo>
                  <a:lnTo>
                    <a:pt x="215" y="12"/>
                  </a:lnTo>
                  <a:lnTo>
                    <a:pt x="195" y="15"/>
                  </a:lnTo>
                  <a:lnTo>
                    <a:pt x="174" y="19"/>
                  </a:lnTo>
                  <a:lnTo>
                    <a:pt x="152" y="24"/>
                  </a:lnTo>
                  <a:lnTo>
                    <a:pt x="127" y="29"/>
                  </a:lnTo>
                  <a:lnTo>
                    <a:pt x="103" y="36"/>
                  </a:lnTo>
                  <a:lnTo>
                    <a:pt x="78" y="42"/>
                  </a:lnTo>
                  <a:lnTo>
                    <a:pt x="52" y="50"/>
                  </a:lnTo>
                  <a:lnTo>
                    <a:pt x="26" y="59"/>
                  </a:lnTo>
                  <a:lnTo>
                    <a:pt x="0" y="70"/>
                  </a:lnTo>
                  <a:lnTo>
                    <a:pt x="1" y="69"/>
                  </a:lnTo>
                  <a:lnTo>
                    <a:pt x="5" y="66"/>
                  </a:lnTo>
                  <a:lnTo>
                    <a:pt x="11" y="62"/>
                  </a:lnTo>
                  <a:lnTo>
                    <a:pt x="20" y="57"/>
                  </a:lnTo>
                  <a:lnTo>
                    <a:pt x="31" y="50"/>
                  </a:lnTo>
                  <a:lnTo>
                    <a:pt x="45" y="42"/>
                  </a:lnTo>
                  <a:lnTo>
                    <a:pt x="60" y="36"/>
                  </a:lnTo>
                  <a:lnTo>
                    <a:pt x="78" y="28"/>
                  </a:lnTo>
                  <a:lnTo>
                    <a:pt x="97" y="20"/>
                  </a:lnTo>
                  <a:lnTo>
                    <a:pt x="119" y="13"/>
                  </a:lnTo>
                  <a:lnTo>
                    <a:pt x="143" y="8"/>
                  </a:lnTo>
                  <a:lnTo>
                    <a:pt x="169" y="4"/>
                  </a:lnTo>
                  <a:lnTo>
                    <a:pt x="196" y="2"/>
                  </a:lnTo>
                  <a:lnTo>
                    <a:pt x="225" y="0"/>
                  </a:lnTo>
                  <a:lnTo>
                    <a:pt x="255" y="0"/>
                  </a:lnTo>
                  <a:lnTo>
                    <a:pt x="287" y="4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8" name="Freeform 27"/>
            <p:cNvSpPr>
              <a:spLocks/>
            </p:cNvSpPr>
            <p:nvPr/>
          </p:nvSpPr>
          <p:spPr bwMode="auto">
            <a:xfrm>
              <a:off x="1030" y="1267"/>
              <a:ext cx="169" cy="738"/>
            </a:xfrm>
            <a:custGeom>
              <a:avLst/>
              <a:gdLst>
                <a:gd name="T0" fmla="*/ 65 w 169"/>
                <a:gd name="T1" fmla="*/ 0 h 738"/>
                <a:gd name="T2" fmla="*/ 61 w 169"/>
                <a:gd name="T3" fmla="*/ 13 h 738"/>
                <a:gd name="T4" fmla="*/ 52 w 169"/>
                <a:gd name="T5" fmla="*/ 49 h 738"/>
                <a:gd name="T6" fmla="*/ 45 w 169"/>
                <a:gd name="T7" fmla="*/ 111 h 738"/>
                <a:gd name="T8" fmla="*/ 41 w 169"/>
                <a:gd name="T9" fmla="*/ 195 h 738"/>
                <a:gd name="T10" fmla="*/ 48 w 169"/>
                <a:gd name="T11" fmla="*/ 300 h 738"/>
                <a:gd name="T12" fmla="*/ 69 w 169"/>
                <a:gd name="T13" fmla="*/ 427 h 738"/>
                <a:gd name="T14" fmla="*/ 107 w 169"/>
                <a:gd name="T15" fmla="*/ 573 h 738"/>
                <a:gd name="T16" fmla="*/ 169 w 169"/>
                <a:gd name="T17" fmla="*/ 738 h 738"/>
                <a:gd name="T18" fmla="*/ 166 w 169"/>
                <a:gd name="T19" fmla="*/ 734 h 738"/>
                <a:gd name="T20" fmla="*/ 157 w 169"/>
                <a:gd name="T21" fmla="*/ 721 h 738"/>
                <a:gd name="T22" fmla="*/ 143 w 169"/>
                <a:gd name="T23" fmla="*/ 702 h 738"/>
                <a:gd name="T24" fmla="*/ 127 w 169"/>
                <a:gd name="T25" fmla="*/ 674 h 738"/>
                <a:gd name="T26" fmla="*/ 106 w 169"/>
                <a:gd name="T27" fmla="*/ 640 h 738"/>
                <a:gd name="T28" fmla="*/ 85 w 169"/>
                <a:gd name="T29" fmla="*/ 601 h 738"/>
                <a:gd name="T30" fmla="*/ 65 w 169"/>
                <a:gd name="T31" fmla="*/ 556 h 738"/>
                <a:gd name="T32" fmla="*/ 45 w 169"/>
                <a:gd name="T33" fmla="*/ 506 h 738"/>
                <a:gd name="T34" fmla="*/ 28 w 169"/>
                <a:gd name="T35" fmla="*/ 451 h 738"/>
                <a:gd name="T36" fmla="*/ 14 w 169"/>
                <a:gd name="T37" fmla="*/ 393 h 738"/>
                <a:gd name="T38" fmla="*/ 4 w 169"/>
                <a:gd name="T39" fmla="*/ 333 h 738"/>
                <a:gd name="T40" fmla="*/ 0 w 169"/>
                <a:gd name="T41" fmla="*/ 269 h 738"/>
                <a:gd name="T42" fmla="*/ 3 w 169"/>
                <a:gd name="T43" fmla="*/ 203 h 738"/>
                <a:gd name="T44" fmla="*/ 14 w 169"/>
                <a:gd name="T45" fmla="*/ 136 h 738"/>
                <a:gd name="T46" fmla="*/ 34 w 169"/>
                <a:gd name="T47" fmla="*/ 68 h 738"/>
                <a:gd name="T48" fmla="*/ 65 w 169"/>
                <a:gd name="T49" fmla="*/ 0 h 7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9"/>
                <a:gd name="T76" fmla="*/ 0 h 738"/>
                <a:gd name="T77" fmla="*/ 169 w 169"/>
                <a:gd name="T78" fmla="*/ 738 h 7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9" h="738">
                  <a:moveTo>
                    <a:pt x="65" y="0"/>
                  </a:moveTo>
                  <a:lnTo>
                    <a:pt x="61" y="13"/>
                  </a:lnTo>
                  <a:lnTo>
                    <a:pt x="52" y="49"/>
                  </a:lnTo>
                  <a:lnTo>
                    <a:pt x="45" y="111"/>
                  </a:lnTo>
                  <a:lnTo>
                    <a:pt x="41" y="195"/>
                  </a:lnTo>
                  <a:lnTo>
                    <a:pt x="48" y="300"/>
                  </a:lnTo>
                  <a:lnTo>
                    <a:pt x="69" y="427"/>
                  </a:lnTo>
                  <a:lnTo>
                    <a:pt x="107" y="573"/>
                  </a:lnTo>
                  <a:lnTo>
                    <a:pt x="169" y="738"/>
                  </a:lnTo>
                  <a:lnTo>
                    <a:pt x="166" y="734"/>
                  </a:lnTo>
                  <a:lnTo>
                    <a:pt x="157" y="721"/>
                  </a:lnTo>
                  <a:lnTo>
                    <a:pt x="143" y="702"/>
                  </a:lnTo>
                  <a:lnTo>
                    <a:pt x="127" y="674"/>
                  </a:lnTo>
                  <a:lnTo>
                    <a:pt x="106" y="640"/>
                  </a:lnTo>
                  <a:lnTo>
                    <a:pt x="85" y="601"/>
                  </a:lnTo>
                  <a:lnTo>
                    <a:pt x="65" y="556"/>
                  </a:lnTo>
                  <a:lnTo>
                    <a:pt x="45" y="506"/>
                  </a:lnTo>
                  <a:lnTo>
                    <a:pt x="28" y="451"/>
                  </a:lnTo>
                  <a:lnTo>
                    <a:pt x="14" y="393"/>
                  </a:lnTo>
                  <a:lnTo>
                    <a:pt x="4" y="333"/>
                  </a:lnTo>
                  <a:lnTo>
                    <a:pt x="0" y="269"/>
                  </a:lnTo>
                  <a:lnTo>
                    <a:pt x="3" y="203"/>
                  </a:lnTo>
                  <a:lnTo>
                    <a:pt x="14" y="136"/>
                  </a:lnTo>
                  <a:lnTo>
                    <a:pt x="34" y="6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99" name="Freeform 28"/>
            <p:cNvSpPr>
              <a:spLocks/>
            </p:cNvSpPr>
            <p:nvPr/>
          </p:nvSpPr>
          <p:spPr bwMode="auto">
            <a:xfrm>
              <a:off x="1526" y="1299"/>
              <a:ext cx="37" cy="731"/>
            </a:xfrm>
            <a:custGeom>
              <a:avLst/>
              <a:gdLst>
                <a:gd name="T0" fmla="*/ 37 w 37"/>
                <a:gd name="T1" fmla="*/ 0 h 731"/>
                <a:gd name="T2" fmla="*/ 36 w 37"/>
                <a:gd name="T3" fmla="*/ 95 h 731"/>
                <a:gd name="T4" fmla="*/ 33 w 37"/>
                <a:gd name="T5" fmla="*/ 313 h 731"/>
                <a:gd name="T6" fmla="*/ 30 w 37"/>
                <a:gd name="T7" fmla="*/ 557 h 731"/>
                <a:gd name="T8" fmla="*/ 29 w 37"/>
                <a:gd name="T9" fmla="*/ 731 h 731"/>
                <a:gd name="T10" fmla="*/ 26 w 37"/>
                <a:gd name="T11" fmla="*/ 706 h 731"/>
                <a:gd name="T12" fmla="*/ 19 w 37"/>
                <a:gd name="T13" fmla="*/ 639 h 731"/>
                <a:gd name="T14" fmla="*/ 11 w 37"/>
                <a:gd name="T15" fmla="*/ 541 h 731"/>
                <a:gd name="T16" fmla="*/ 4 w 37"/>
                <a:gd name="T17" fmla="*/ 424 h 731"/>
                <a:gd name="T18" fmla="*/ 0 w 37"/>
                <a:gd name="T19" fmla="*/ 301 h 731"/>
                <a:gd name="T20" fmla="*/ 3 w 37"/>
                <a:gd name="T21" fmla="*/ 181 h 731"/>
                <a:gd name="T22" fmla="*/ 14 w 37"/>
                <a:gd name="T23" fmla="*/ 77 h 731"/>
                <a:gd name="T24" fmla="*/ 37 w 37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731"/>
                <a:gd name="T41" fmla="*/ 37 w 37"/>
                <a:gd name="T42" fmla="*/ 731 h 7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731">
                  <a:moveTo>
                    <a:pt x="37" y="0"/>
                  </a:moveTo>
                  <a:lnTo>
                    <a:pt x="36" y="95"/>
                  </a:lnTo>
                  <a:lnTo>
                    <a:pt x="33" y="313"/>
                  </a:lnTo>
                  <a:lnTo>
                    <a:pt x="30" y="557"/>
                  </a:lnTo>
                  <a:lnTo>
                    <a:pt x="29" y="731"/>
                  </a:lnTo>
                  <a:lnTo>
                    <a:pt x="26" y="706"/>
                  </a:lnTo>
                  <a:lnTo>
                    <a:pt x="19" y="639"/>
                  </a:lnTo>
                  <a:lnTo>
                    <a:pt x="11" y="541"/>
                  </a:lnTo>
                  <a:lnTo>
                    <a:pt x="4" y="424"/>
                  </a:lnTo>
                  <a:lnTo>
                    <a:pt x="0" y="301"/>
                  </a:lnTo>
                  <a:lnTo>
                    <a:pt x="3" y="181"/>
                  </a:lnTo>
                  <a:lnTo>
                    <a:pt x="14" y="7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0" name="Freeform 29"/>
            <p:cNvSpPr>
              <a:spLocks/>
            </p:cNvSpPr>
            <p:nvPr/>
          </p:nvSpPr>
          <p:spPr bwMode="auto">
            <a:xfrm>
              <a:off x="1398" y="844"/>
              <a:ext cx="486" cy="83"/>
            </a:xfrm>
            <a:custGeom>
              <a:avLst/>
              <a:gdLst>
                <a:gd name="T0" fmla="*/ 113 w 486"/>
                <a:gd name="T1" fmla="*/ 34 h 83"/>
                <a:gd name="T2" fmla="*/ 110 w 486"/>
                <a:gd name="T3" fmla="*/ 36 h 83"/>
                <a:gd name="T4" fmla="*/ 102 w 486"/>
                <a:gd name="T5" fmla="*/ 37 h 83"/>
                <a:gd name="T6" fmla="*/ 88 w 486"/>
                <a:gd name="T7" fmla="*/ 41 h 83"/>
                <a:gd name="T8" fmla="*/ 73 w 486"/>
                <a:gd name="T9" fmla="*/ 46 h 83"/>
                <a:gd name="T10" fmla="*/ 55 w 486"/>
                <a:gd name="T11" fmla="*/ 53 h 83"/>
                <a:gd name="T12" fmla="*/ 36 w 486"/>
                <a:gd name="T13" fmla="*/ 62 h 83"/>
                <a:gd name="T14" fmla="*/ 18 w 486"/>
                <a:gd name="T15" fmla="*/ 71 h 83"/>
                <a:gd name="T16" fmla="*/ 0 w 486"/>
                <a:gd name="T17" fmla="*/ 83 h 83"/>
                <a:gd name="T18" fmla="*/ 5 w 486"/>
                <a:gd name="T19" fmla="*/ 80 h 83"/>
                <a:gd name="T20" fmla="*/ 14 w 486"/>
                <a:gd name="T21" fmla="*/ 75 h 83"/>
                <a:gd name="T22" fmla="*/ 32 w 486"/>
                <a:gd name="T23" fmla="*/ 68 h 83"/>
                <a:gd name="T24" fmla="*/ 53 w 486"/>
                <a:gd name="T25" fmla="*/ 61 h 83"/>
                <a:gd name="T26" fmla="*/ 79 w 486"/>
                <a:gd name="T27" fmla="*/ 54 h 83"/>
                <a:gd name="T28" fmla="*/ 109 w 486"/>
                <a:gd name="T29" fmla="*/ 49 h 83"/>
                <a:gd name="T30" fmla="*/ 141 w 486"/>
                <a:gd name="T31" fmla="*/ 47 h 83"/>
                <a:gd name="T32" fmla="*/ 175 w 486"/>
                <a:gd name="T33" fmla="*/ 50 h 83"/>
                <a:gd name="T34" fmla="*/ 183 w 486"/>
                <a:gd name="T35" fmla="*/ 83 h 83"/>
                <a:gd name="T36" fmla="*/ 227 w 486"/>
                <a:gd name="T37" fmla="*/ 50 h 83"/>
                <a:gd name="T38" fmla="*/ 231 w 486"/>
                <a:gd name="T39" fmla="*/ 50 h 83"/>
                <a:gd name="T40" fmla="*/ 241 w 486"/>
                <a:gd name="T41" fmla="*/ 50 h 83"/>
                <a:gd name="T42" fmla="*/ 256 w 486"/>
                <a:gd name="T43" fmla="*/ 51 h 83"/>
                <a:gd name="T44" fmla="*/ 275 w 486"/>
                <a:gd name="T45" fmla="*/ 53 h 83"/>
                <a:gd name="T46" fmla="*/ 295 w 486"/>
                <a:gd name="T47" fmla="*/ 57 h 83"/>
                <a:gd name="T48" fmla="*/ 314 w 486"/>
                <a:gd name="T49" fmla="*/ 61 h 83"/>
                <a:gd name="T50" fmla="*/ 332 w 486"/>
                <a:gd name="T51" fmla="*/ 67 h 83"/>
                <a:gd name="T52" fmla="*/ 347 w 486"/>
                <a:gd name="T53" fmla="*/ 75 h 83"/>
                <a:gd name="T54" fmla="*/ 356 w 486"/>
                <a:gd name="T55" fmla="*/ 34 h 83"/>
                <a:gd name="T56" fmla="*/ 360 w 486"/>
                <a:gd name="T57" fmla="*/ 34 h 83"/>
                <a:gd name="T58" fmla="*/ 370 w 486"/>
                <a:gd name="T59" fmla="*/ 33 h 83"/>
                <a:gd name="T60" fmla="*/ 387 w 486"/>
                <a:gd name="T61" fmla="*/ 33 h 83"/>
                <a:gd name="T62" fmla="*/ 404 w 486"/>
                <a:gd name="T63" fmla="*/ 33 h 83"/>
                <a:gd name="T64" fmla="*/ 426 w 486"/>
                <a:gd name="T65" fmla="*/ 34 h 83"/>
                <a:gd name="T66" fmla="*/ 447 w 486"/>
                <a:gd name="T67" fmla="*/ 37 h 83"/>
                <a:gd name="T68" fmla="*/ 468 w 486"/>
                <a:gd name="T69" fmla="*/ 42 h 83"/>
                <a:gd name="T70" fmla="*/ 486 w 486"/>
                <a:gd name="T71" fmla="*/ 50 h 83"/>
                <a:gd name="T72" fmla="*/ 484 w 486"/>
                <a:gd name="T73" fmla="*/ 49 h 83"/>
                <a:gd name="T74" fmla="*/ 481 w 486"/>
                <a:gd name="T75" fmla="*/ 46 h 83"/>
                <a:gd name="T76" fmla="*/ 477 w 486"/>
                <a:gd name="T77" fmla="*/ 41 h 83"/>
                <a:gd name="T78" fmla="*/ 470 w 486"/>
                <a:gd name="T79" fmla="*/ 36 h 83"/>
                <a:gd name="T80" fmla="*/ 461 w 486"/>
                <a:gd name="T81" fmla="*/ 29 h 83"/>
                <a:gd name="T82" fmla="*/ 448 w 486"/>
                <a:gd name="T83" fmla="*/ 22 h 83"/>
                <a:gd name="T84" fmla="*/ 432 w 486"/>
                <a:gd name="T85" fmla="*/ 16 h 83"/>
                <a:gd name="T86" fmla="*/ 413 w 486"/>
                <a:gd name="T87" fmla="*/ 11 h 83"/>
                <a:gd name="T88" fmla="*/ 391 w 486"/>
                <a:gd name="T89" fmla="*/ 5 h 83"/>
                <a:gd name="T90" fmla="*/ 365 w 486"/>
                <a:gd name="T91" fmla="*/ 3 h 83"/>
                <a:gd name="T92" fmla="*/ 334 w 486"/>
                <a:gd name="T93" fmla="*/ 0 h 83"/>
                <a:gd name="T94" fmla="*/ 300 w 486"/>
                <a:gd name="T95" fmla="*/ 1 h 83"/>
                <a:gd name="T96" fmla="*/ 260 w 486"/>
                <a:gd name="T97" fmla="*/ 4 h 83"/>
                <a:gd name="T98" fmla="*/ 216 w 486"/>
                <a:gd name="T99" fmla="*/ 11 h 83"/>
                <a:gd name="T100" fmla="*/ 167 w 486"/>
                <a:gd name="T101" fmla="*/ 21 h 83"/>
                <a:gd name="T102" fmla="*/ 113 w 486"/>
                <a:gd name="T103" fmla="*/ 34 h 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6"/>
                <a:gd name="T157" fmla="*/ 0 h 83"/>
                <a:gd name="T158" fmla="*/ 486 w 486"/>
                <a:gd name="T159" fmla="*/ 83 h 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6" h="83">
                  <a:moveTo>
                    <a:pt x="113" y="34"/>
                  </a:moveTo>
                  <a:lnTo>
                    <a:pt x="110" y="36"/>
                  </a:lnTo>
                  <a:lnTo>
                    <a:pt x="102" y="37"/>
                  </a:lnTo>
                  <a:lnTo>
                    <a:pt x="88" y="41"/>
                  </a:lnTo>
                  <a:lnTo>
                    <a:pt x="73" y="46"/>
                  </a:lnTo>
                  <a:lnTo>
                    <a:pt x="55" y="53"/>
                  </a:lnTo>
                  <a:lnTo>
                    <a:pt x="36" y="62"/>
                  </a:lnTo>
                  <a:lnTo>
                    <a:pt x="18" y="71"/>
                  </a:lnTo>
                  <a:lnTo>
                    <a:pt x="0" y="83"/>
                  </a:lnTo>
                  <a:lnTo>
                    <a:pt x="5" y="80"/>
                  </a:lnTo>
                  <a:lnTo>
                    <a:pt x="14" y="75"/>
                  </a:lnTo>
                  <a:lnTo>
                    <a:pt x="32" y="68"/>
                  </a:lnTo>
                  <a:lnTo>
                    <a:pt x="53" y="61"/>
                  </a:lnTo>
                  <a:lnTo>
                    <a:pt x="79" y="54"/>
                  </a:lnTo>
                  <a:lnTo>
                    <a:pt x="109" y="49"/>
                  </a:lnTo>
                  <a:lnTo>
                    <a:pt x="141" y="47"/>
                  </a:lnTo>
                  <a:lnTo>
                    <a:pt x="175" y="50"/>
                  </a:lnTo>
                  <a:lnTo>
                    <a:pt x="183" y="83"/>
                  </a:lnTo>
                  <a:lnTo>
                    <a:pt x="227" y="50"/>
                  </a:lnTo>
                  <a:lnTo>
                    <a:pt x="231" y="50"/>
                  </a:lnTo>
                  <a:lnTo>
                    <a:pt x="241" y="50"/>
                  </a:lnTo>
                  <a:lnTo>
                    <a:pt x="256" y="51"/>
                  </a:lnTo>
                  <a:lnTo>
                    <a:pt x="275" y="53"/>
                  </a:lnTo>
                  <a:lnTo>
                    <a:pt x="295" y="57"/>
                  </a:lnTo>
                  <a:lnTo>
                    <a:pt x="314" y="61"/>
                  </a:lnTo>
                  <a:lnTo>
                    <a:pt x="332" y="67"/>
                  </a:lnTo>
                  <a:lnTo>
                    <a:pt x="347" y="75"/>
                  </a:lnTo>
                  <a:lnTo>
                    <a:pt x="356" y="34"/>
                  </a:lnTo>
                  <a:lnTo>
                    <a:pt x="360" y="34"/>
                  </a:lnTo>
                  <a:lnTo>
                    <a:pt x="370" y="33"/>
                  </a:lnTo>
                  <a:lnTo>
                    <a:pt x="387" y="33"/>
                  </a:lnTo>
                  <a:lnTo>
                    <a:pt x="404" y="33"/>
                  </a:lnTo>
                  <a:lnTo>
                    <a:pt x="426" y="34"/>
                  </a:lnTo>
                  <a:lnTo>
                    <a:pt x="447" y="37"/>
                  </a:lnTo>
                  <a:lnTo>
                    <a:pt x="468" y="42"/>
                  </a:lnTo>
                  <a:lnTo>
                    <a:pt x="486" y="50"/>
                  </a:lnTo>
                  <a:lnTo>
                    <a:pt x="484" y="49"/>
                  </a:lnTo>
                  <a:lnTo>
                    <a:pt x="481" y="46"/>
                  </a:lnTo>
                  <a:lnTo>
                    <a:pt x="477" y="41"/>
                  </a:lnTo>
                  <a:lnTo>
                    <a:pt x="470" y="36"/>
                  </a:lnTo>
                  <a:lnTo>
                    <a:pt x="461" y="29"/>
                  </a:lnTo>
                  <a:lnTo>
                    <a:pt x="448" y="22"/>
                  </a:lnTo>
                  <a:lnTo>
                    <a:pt x="432" y="16"/>
                  </a:lnTo>
                  <a:lnTo>
                    <a:pt x="413" y="11"/>
                  </a:lnTo>
                  <a:lnTo>
                    <a:pt x="391" y="5"/>
                  </a:lnTo>
                  <a:lnTo>
                    <a:pt x="365" y="3"/>
                  </a:lnTo>
                  <a:lnTo>
                    <a:pt x="334" y="0"/>
                  </a:lnTo>
                  <a:lnTo>
                    <a:pt x="300" y="1"/>
                  </a:lnTo>
                  <a:lnTo>
                    <a:pt x="260" y="4"/>
                  </a:lnTo>
                  <a:lnTo>
                    <a:pt x="216" y="11"/>
                  </a:lnTo>
                  <a:lnTo>
                    <a:pt x="167" y="21"/>
                  </a:lnTo>
                  <a:lnTo>
                    <a:pt x="113" y="34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1" name="Freeform 30"/>
            <p:cNvSpPr>
              <a:spLocks/>
            </p:cNvSpPr>
            <p:nvPr/>
          </p:nvSpPr>
          <p:spPr bwMode="auto">
            <a:xfrm>
              <a:off x="1919" y="1441"/>
              <a:ext cx="1025" cy="887"/>
            </a:xfrm>
            <a:custGeom>
              <a:avLst/>
              <a:gdLst>
                <a:gd name="T0" fmla="*/ 13 w 1025"/>
                <a:gd name="T1" fmla="*/ 878 h 887"/>
                <a:gd name="T2" fmla="*/ 66 w 1025"/>
                <a:gd name="T3" fmla="*/ 825 h 887"/>
                <a:gd name="T4" fmla="*/ 140 w 1025"/>
                <a:gd name="T5" fmla="*/ 722 h 887"/>
                <a:gd name="T6" fmla="*/ 208 w 1025"/>
                <a:gd name="T7" fmla="*/ 558 h 887"/>
                <a:gd name="T8" fmla="*/ 242 w 1025"/>
                <a:gd name="T9" fmla="*/ 327 h 887"/>
                <a:gd name="T10" fmla="*/ 235 w 1025"/>
                <a:gd name="T11" fmla="*/ 138 h 887"/>
                <a:gd name="T12" fmla="*/ 248 w 1025"/>
                <a:gd name="T13" fmla="*/ 205 h 887"/>
                <a:gd name="T14" fmla="*/ 260 w 1025"/>
                <a:gd name="T15" fmla="*/ 331 h 887"/>
                <a:gd name="T16" fmla="*/ 253 w 1025"/>
                <a:gd name="T17" fmla="*/ 495 h 887"/>
                <a:gd name="T18" fmla="*/ 206 w 1025"/>
                <a:gd name="T19" fmla="*/ 671 h 887"/>
                <a:gd name="T20" fmla="*/ 105 w 1025"/>
                <a:gd name="T21" fmla="*/ 837 h 887"/>
                <a:gd name="T22" fmla="*/ 87 w 1025"/>
                <a:gd name="T23" fmla="*/ 854 h 887"/>
                <a:gd name="T24" fmla="*/ 128 w 1025"/>
                <a:gd name="T25" fmla="*/ 850 h 887"/>
                <a:gd name="T26" fmla="*/ 195 w 1025"/>
                <a:gd name="T27" fmla="*/ 840 h 887"/>
                <a:gd name="T28" fmla="*/ 279 w 1025"/>
                <a:gd name="T29" fmla="*/ 821 h 887"/>
                <a:gd name="T30" fmla="*/ 371 w 1025"/>
                <a:gd name="T31" fmla="*/ 791 h 887"/>
                <a:gd name="T32" fmla="*/ 478 w 1025"/>
                <a:gd name="T33" fmla="*/ 689 h 887"/>
                <a:gd name="T34" fmla="*/ 495 w 1025"/>
                <a:gd name="T35" fmla="*/ 739 h 887"/>
                <a:gd name="T36" fmla="*/ 531 w 1025"/>
                <a:gd name="T37" fmla="*/ 732 h 887"/>
                <a:gd name="T38" fmla="*/ 591 w 1025"/>
                <a:gd name="T39" fmla="*/ 710 h 887"/>
                <a:gd name="T40" fmla="*/ 665 w 1025"/>
                <a:gd name="T41" fmla="*/ 661 h 887"/>
                <a:gd name="T42" fmla="*/ 746 w 1025"/>
                <a:gd name="T43" fmla="*/ 573 h 887"/>
                <a:gd name="T44" fmla="*/ 803 w 1025"/>
                <a:gd name="T45" fmla="*/ 480 h 887"/>
                <a:gd name="T46" fmla="*/ 830 w 1025"/>
                <a:gd name="T47" fmla="*/ 378 h 887"/>
                <a:gd name="T48" fmla="*/ 858 w 1025"/>
                <a:gd name="T49" fmla="*/ 247 h 887"/>
                <a:gd name="T50" fmla="*/ 865 w 1025"/>
                <a:gd name="T51" fmla="*/ 299 h 887"/>
                <a:gd name="T52" fmla="*/ 850 w 1025"/>
                <a:gd name="T53" fmla="*/ 457 h 887"/>
                <a:gd name="T54" fmla="*/ 924 w 1025"/>
                <a:gd name="T55" fmla="*/ 348 h 887"/>
                <a:gd name="T56" fmla="*/ 1010 w 1025"/>
                <a:gd name="T57" fmla="*/ 108 h 887"/>
                <a:gd name="T58" fmla="*/ 1025 w 1025"/>
                <a:gd name="T59" fmla="*/ 37 h 887"/>
                <a:gd name="T60" fmla="*/ 1003 w 1025"/>
                <a:gd name="T61" fmla="*/ 200 h 887"/>
                <a:gd name="T62" fmla="*/ 909 w 1025"/>
                <a:gd name="T63" fmla="*/ 430 h 887"/>
                <a:gd name="T64" fmla="*/ 859 w 1025"/>
                <a:gd name="T65" fmla="*/ 504 h 887"/>
                <a:gd name="T66" fmla="*/ 797 w 1025"/>
                <a:gd name="T67" fmla="*/ 576 h 887"/>
                <a:gd name="T68" fmla="*/ 723 w 1025"/>
                <a:gd name="T69" fmla="*/ 644 h 887"/>
                <a:gd name="T70" fmla="*/ 632 w 1025"/>
                <a:gd name="T71" fmla="*/ 707 h 887"/>
                <a:gd name="T72" fmla="*/ 527 w 1025"/>
                <a:gd name="T73" fmla="*/ 762 h 887"/>
                <a:gd name="T74" fmla="*/ 477 w 1025"/>
                <a:gd name="T75" fmla="*/ 783 h 887"/>
                <a:gd name="T76" fmla="*/ 426 w 1025"/>
                <a:gd name="T77" fmla="*/ 799 h 887"/>
                <a:gd name="T78" fmla="*/ 341 w 1025"/>
                <a:gd name="T79" fmla="*/ 824 h 887"/>
                <a:gd name="T80" fmla="*/ 228 w 1025"/>
                <a:gd name="T81" fmla="*/ 852 h 887"/>
                <a:gd name="T82" fmla="*/ 95 w 1025"/>
                <a:gd name="T83" fmla="*/ 875 h 8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5"/>
                <a:gd name="T127" fmla="*/ 0 h 887"/>
                <a:gd name="T128" fmla="*/ 1025 w 1025"/>
                <a:gd name="T129" fmla="*/ 887 h 8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5" h="887">
                  <a:moveTo>
                    <a:pt x="0" y="887"/>
                  </a:moveTo>
                  <a:lnTo>
                    <a:pt x="3" y="884"/>
                  </a:lnTo>
                  <a:lnTo>
                    <a:pt x="13" y="878"/>
                  </a:lnTo>
                  <a:lnTo>
                    <a:pt x="28" y="866"/>
                  </a:lnTo>
                  <a:lnTo>
                    <a:pt x="46" y="849"/>
                  </a:lnTo>
                  <a:lnTo>
                    <a:pt x="66" y="825"/>
                  </a:lnTo>
                  <a:lnTo>
                    <a:pt x="91" y="797"/>
                  </a:lnTo>
                  <a:lnTo>
                    <a:pt x="116" y="762"/>
                  </a:lnTo>
                  <a:lnTo>
                    <a:pt x="140" y="722"/>
                  </a:lnTo>
                  <a:lnTo>
                    <a:pt x="165" y="673"/>
                  </a:lnTo>
                  <a:lnTo>
                    <a:pt x="187" y="619"/>
                  </a:lnTo>
                  <a:lnTo>
                    <a:pt x="208" y="558"/>
                  </a:lnTo>
                  <a:lnTo>
                    <a:pt x="223" y="488"/>
                  </a:lnTo>
                  <a:lnTo>
                    <a:pt x="235" y="412"/>
                  </a:lnTo>
                  <a:lnTo>
                    <a:pt x="242" y="327"/>
                  </a:lnTo>
                  <a:lnTo>
                    <a:pt x="242" y="234"/>
                  </a:lnTo>
                  <a:lnTo>
                    <a:pt x="234" y="133"/>
                  </a:lnTo>
                  <a:lnTo>
                    <a:pt x="235" y="138"/>
                  </a:lnTo>
                  <a:lnTo>
                    <a:pt x="238" y="152"/>
                  </a:lnTo>
                  <a:lnTo>
                    <a:pt x="242" y="175"/>
                  </a:lnTo>
                  <a:lnTo>
                    <a:pt x="248" y="205"/>
                  </a:lnTo>
                  <a:lnTo>
                    <a:pt x="253" y="242"/>
                  </a:lnTo>
                  <a:lnTo>
                    <a:pt x="257" y="284"/>
                  </a:lnTo>
                  <a:lnTo>
                    <a:pt x="260" y="331"/>
                  </a:lnTo>
                  <a:lnTo>
                    <a:pt x="260" y="382"/>
                  </a:lnTo>
                  <a:lnTo>
                    <a:pt x="259" y="437"/>
                  </a:lnTo>
                  <a:lnTo>
                    <a:pt x="253" y="495"/>
                  </a:lnTo>
                  <a:lnTo>
                    <a:pt x="242" y="552"/>
                  </a:lnTo>
                  <a:lnTo>
                    <a:pt x="227" y="612"/>
                  </a:lnTo>
                  <a:lnTo>
                    <a:pt x="206" y="671"/>
                  </a:lnTo>
                  <a:lnTo>
                    <a:pt x="180" y="728"/>
                  </a:lnTo>
                  <a:lnTo>
                    <a:pt x="146" y="785"/>
                  </a:lnTo>
                  <a:lnTo>
                    <a:pt x="105" y="837"/>
                  </a:lnTo>
                  <a:lnTo>
                    <a:pt x="79" y="854"/>
                  </a:lnTo>
                  <a:lnTo>
                    <a:pt x="81" y="854"/>
                  </a:lnTo>
                  <a:lnTo>
                    <a:pt x="87" y="854"/>
                  </a:lnTo>
                  <a:lnTo>
                    <a:pt x="98" y="853"/>
                  </a:lnTo>
                  <a:lnTo>
                    <a:pt x="112" y="852"/>
                  </a:lnTo>
                  <a:lnTo>
                    <a:pt x="128" y="850"/>
                  </a:lnTo>
                  <a:lnTo>
                    <a:pt x="147" y="848"/>
                  </a:lnTo>
                  <a:lnTo>
                    <a:pt x="171" y="844"/>
                  </a:lnTo>
                  <a:lnTo>
                    <a:pt x="195" y="840"/>
                  </a:lnTo>
                  <a:lnTo>
                    <a:pt x="222" y="835"/>
                  </a:lnTo>
                  <a:lnTo>
                    <a:pt x="249" y="829"/>
                  </a:lnTo>
                  <a:lnTo>
                    <a:pt x="279" y="821"/>
                  </a:lnTo>
                  <a:lnTo>
                    <a:pt x="309" y="812"/>
                  </a:lnTo>
                  <a:lnTo>
                    <a:pt x="341" y="803"/>
                  </a:lnTo>
                  <a:lnTo>
                    <a:pt x="371" y="791"/>
                  </a:lnTo>
                  <a:lnTo>
                    <a:pt x="403" y="778"/>
                  </a:lnTo>
                  <a:lnTo>
                    <a:pt x="435" y="764"/>
                  </a:lnTo>
                  <a:lnTo>
                    <a:pt x="478" y="689"/>
                  </a:lnTo>
                  <a:lnTo>
                    <a:pt x="487" y="739"/>
                  </a:lnTo>
                  <a:lnTo>
                    <a:pt x="488" y="739"/>
                  </a:lnTo>
                  <a:lnTo>
                    <a:pt x="495" y="739"/>
                  </a:lnTo>
                  <a:lnTo>
                    <a:pt x="503" y="737"/>
                  </a:lnTo>
                  <a:lnTo>
                    <a:pt x="516" y="736"/>
                  </a:lnTo>
                  <a:lnTo>
                    <a:pt x="531" y="732"/>
                  </a:lnTo>
                  <a:lnTo>
                    <a:pt x="549" y="728"/>
                  </a:lnTo>
                  <a:lnTo>
                    <a:pt x="569" y="720"/>
                  </a:lnTo>
                  <a:lnTo>
                    <a:pt x="591" y="710"/>
                  </a:lnTo>
                  <a:lnTo>
                    <a:pt x="615" y="698"/>
                  </a:lnTo>
                  <a:lnTo>
                    <a:pt x="639" y="681"/>
                  </a:lnTo>
                  <a:lnTo>
                    <a:pt x="665" y="661"/>
                  </a:lnTo>
                  <a:lnTo>
                    <a:pt x="692" y="636"/>
                  </a:lnTo>
                  <a:lnTo>
                    <a:pt x="719" y="608"/>
                  </a:lnTo>
                  <a:lnTo>
                    <a:pt x="746" y="573"/>
                  </a:lnTo>
                  <a:lnTo>
                    <a:pt x="774" y="534"/>
                  </a:lnTo>
                  <a:lnTo>
                    <a:pt x="800" y="490"/>
                  </a:lnTo>
                  <a:lnTo>
                    <a:pt x="803" y="480"/>
                  </a:lnTo>
                  <a:lnTo>
                    <a:pt x="810" y="457"/>
                  </a:lnTo>
                  <a:lnTo>
                    <a:pt x="819" y="420"/>
                  </a:lnTo>
                  <a:lnTo>
                    <a:pt x="830" y="378"/>
                  </a:lnTo>
                  <a:lnTo>
                    <a:pt x="841" y="332"/>
                  </a:lnTo>
                  <a:lnTo>
                    <a:pt x="851" y="286"/>
                  </a:lnTo>
                  <a:lnTo>
                    <a:pt x="858" y="247"/>
                  </a:lnTo>
                  <a:lnTo>
                    <a:pt x="861" y="215"/>
                  </a:lnTo>
                  <a:lnTo>
                    <a:pt x="863" y="239"/>
                  </a:lnTo>
                  <a:lnTo>
                    <a:pt x="865" y="299"/>
                  </a:lnTo>
                  <a:lnTo>
                    <a:pt x="861" y="381"/>
                  </a:lnTo>
                  <a:lnTo>
                    <a:pt x="843" y="465"/>
                  </a:lnTo>
                  <a:lnTo>
                    <a:pt x="850" y="457"/>
                  </a:lnTo>
                  <a:lnTo>
                    <a:pt x="867" y="436"/>
                  </a:lnTo>
                  <a:lnTo>
                    <a:pt x="894" y="399"/>
                  </a:lnTo>
                  <a:lnTo>
                    <a:pt x="924" y="348"/>
                  </a:lnTo>
                  <a:lnTo>
                    <a:pt x="957" y="282"/>
                  </a:lnTo>
                  <a:lnTo>
                    <a:pt x="986" y="202"/>
                  </a:lnTo>
                  <a:lnTo>
                    <a:pt x="1010" y="108"/>
                  </a:lnTo>
                  <a:lnTo>
                    <a:pt x="1025" y="0"/>
                  </a:lnTo>
                  <a:lnTo>
                    <a:pt x="1025" y="9"/>
                  </a:lnTo>
                  <a:lnTo>
                    <a:pt x="1025" y="37"/>
                  </a:lnTo>
                  <a:lnTo>
                    <a:pt x="1023" y="79"/>
                  </a:lnTo>
                  <a:lnTo>
                    <a:pt x="1016" y="134"/>
                  </a:lnTo>
                  <a:lnTo>
                    <a:pt x="1003" y="200"/>
                  </a:lnTo>
                  <a:lnTo>
                    <a:pt x="981" y="272"/>
                  </a:lnTo>
                  <a:lnTo>
                    <a:pt x="951" y="350"/>
                  </a:lnTo>
                  <a:lnTo>
                    <a:pt x="909" y="430"/>
                  </a:lnTo>
                  <a:lnTo>
                    <a:pt x="894" y="455"/>
                  </a:lnTo>
                  <a:lnTo>
                    <a:pt x="877" y="479"/>
                  </a:lnTo>
                  <a:lnTo>
                    <a:pt x="859" y="504"/>
                  </a:lnTo>
                  <a:lnTo>
                    <a:pt x="840" y="528"/>
                  </a:lnTo>
                  <a:lnTo>
                    <a:pt x="819" y="552"/>
                  </a:lnTo>
                  <a:lnTo>
                    <a:pt x="797" y="576"/>
                  </a:lnTo>
                  <a:lnTo>
                    <a:pt x="774" y="598"/>
                  </a:lnTo>
                  <a:lnTo>
                    <a:pt x="749" y="622"/>
                  </a:lnTo>
                  <a:lnTo>
                    <a:pt x="723" y="644"/>
                  </a:lnTo>
                  <a:lnTo>
                    <a:pt x="694" y="665"/>
                  </a:lnTo>
                  <a:lnTo>
                    <a:pt x="664" y="686"/>
                  </a:lnTo>
                  <a:lnTo>
                    <a:pt x="632" y="707"/>
                  </a:lnTo>
                  <a:lnTo>
                    <a:pt x="598" y="727"/>
                  </a:lnTo>
                  <a:lnTo>
                    <a:pt x="564" y="745"/>
                  </a:lnTo>
                  <a:lnTo>
                    <a:pt x="527" y="762"/>
                  </a:lnTo>
                  <a:lnTo>
                    <a:pt x="487" y="779"/>
                  </a:lnTo>
                  <a:lnTo>
                    <a:pt x="484" y="781"/>
                  </a:lnTo>
                  <a:lnTo>
                    <a:pt x="477" y="783"/>
                  </a:lnTo>
                  <a:lnTo>
                    <a:pt x="465" y="787"/>
                  </a:lnTo>
                  <a:lnTo>
                    <a:pt x="447" y="793"/>
                  </a:lnTo>
                  <a:lnTo>
                    <a:pt x="426" y="799"/>
                  </a:lnTo>
                  <a:lnTo>
                    <a:pt x="402" y="807"/>
                  </a:lnTo>
                  <a:lnTo>
                    <a:pt x="373" y="815"/>
                  </a:lnTo>
                  <a:lnTo>
                    <a:pt x="341" y="824"/>
                  </a:lnTo>
                  <a:lnTo>
                    <a:pt x="305" y="833"/>
                  </a:lnTo>
                  <a:lnTo>
                    <a:pt x="268" y="842"/>
                  </a:lnTo>
                  <a:lnTo>
                    <a:pt x="228" y="852"/>
                  </a:lnTo>
                  <a:lnTo>
                    <a:pt x="186" y="859"/>
                  </a:lnTo>
                  <a:lnTo>
                    <a:pt x="142" y="867"/>
                  </a:lnTo>
                  <a:lnTo>
                    <a:pt x="95" y="875"/>
                  </a:lnTo>
                  <a:lnTo>
                    <a:pt x="48" y="882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2" name="Freeform 31"/>
            <p:cNvSpPr>
              <a:spLocks/>
            </p:cNvSpPr>
            <p:nvPr/>
          </p:nvSpPr>
          <p:spPr bwMode="auto">
            <a:xfrm>
              <a:off x="2371" y="752"/>
              <a:ext cx="312" cy="317"/>
            </a:xfrm>
            <a:custGeom>
              <a:avLst/>
              <a:gdLst>
                <a:gd name="T0" fmla="*/ 0 w 312"/>
                <a:gd name="T1" fmla="*/ 2 h 317"/>
                <a:gd name="T2" fmla="*/ 3 w 312"/>
                <a:gd name="T3" fmla="*/ 3 h 317"/>
                <a:gd name="T4" fmla="*/ 11 w 312"/>
                <a:gd name="T5" fmla="*/ 8 h 317"/>
                <a:gd name="T6" fmla="*/ 24 w 312"/>
                <a:gd name="T7" fmla="*/ 15 h 317"/>
                <a:gd name="T8" fmla="*/ 39 w 312"/>
                <a:gd name="T9" fmla="*/ 25 h 317"/>
                <a:gd name="T10" fmla="*/ 59 w 312"/>
                <a:gd name="T11" fmla="*/ 38 h 317"/>
                <a:gd name="T12" fmla="*/ 81 w 312"/>
                <a:gd name="T13" fmla="*/ 53 h 317"/>
                <a:gd name="T14" fmla="*/ 105 w 312"/>
                <a:gd name="T15" fmla="*/ 71 h 317"/>
                <a:gd name="T16" fmla="*/ 131 w 312"/>
                <a:gd name="T17" fmla="*/ 91 h 317"/>
                <a:gd name="T18" fmla="*/ 157 w 312"/>
                <a:gd name="T19" fmla="*/ 113 h 317"/>
                <a:gd name="T20" fmla="*/ 183 w 312"/>
                <a:gd name="T21" fmla="*/ 137 h 317"/>
                <a:gd name="T22" fmla="*/ 209 w 312"/>
                <a:gd name="T23" fmla="*/ 163 h 317"/>
                <a:gd name="T24" fmla="*/ 234 w 312"/>
                <a:gd name="T25" fmla="*/ 191 h 317"/>
                <a:gd name="T26" fmla="*/ 257 w 312"/>
                <a:gd name="T27" fmla="*/ 219 h 317"/>
                <a:gd name="T28" fmla="*/ 279 w 312"/>
                <a:gd name="T29" fmla="*/ 251 h 317"/>
                <a:gd name="T30" fmla="*/ 297 w 312"/>
                <a:gd name="T31" fmla="*/ 282 h 317"/>
                <a:gd name="T32" fmla="*/ 312 w 312"/>
                <a:gd name="T33" fmla="*/ 317 h 317"/>
                <a:gd name="T34" fmla="*/ 310 w 312"/>
                <a:gd name="T35" fmla="*/ 307 h 317"/>
                <a:gd name="T36" fmla="*/ 300 w 312"/>
                <a:gd name="T37" fmla="*/ 281 h 317"/>
                <a:gd name="T38" fmla="*/ 285 w 312"/>
                <a:gd name="T39" fmla="*/ 244 h 317"/>
                <a:gd name="T40" fmla="*/ 263 w 312"/>
                <a:gd name="T41" fmla="*/ 198 h 317"/>
                <a:gd name="T42" fmla="*/ 233 w 312"/>
                <a:gd name="T43" fmla="*/ 149 h 317"/>
                <a:gd name="T44" fmla="*/ 196 w 312"/>
                <a:gd name="T45" fmla="*/ 100 h 317"/>
                <a:gd name="T46" fmla="*/ 150 w 312"/>
                <a:gd name="T47" fmla="*/ 54 h 317"/>
                <a:gd name="T48" fmla="*/ 95 w 312"/>
                <a:gd name="T49" fmla="*/ 17 h 317"/>
                <a:gd name="T50" fmla="*/ 92 w 312"/>
                <a:gd name="T51" fmla="*/ 16 h 317"/>
                <a:gd name="T52" fmla="*/ 87 w 312"/>
                <a:gd name="T53" fmla="*/ 13 h 317"/>
                <a:gd name="T54" fmla="*/ 76 w 312"/>
                <a:gd name="T55" fmla="*/ 10 h 317"/>
                <a:gd name="T56" fmla="*/ 64 w 312"/>
                <a:gd name="T57" fmla="*/ 6 h 317"/>
                <a:gd name="T58" fmla="*/ 48 w 312"/>
                <a:gd name="T59" fmla="*/ 3 h 317"/>
                <a:gd name="T60" fmla="*/ 33 w 312"/>
                <a:gd name="T61" fmla="*/ 0 h 317"/>
                <a:gd name="T62" fmla="*/ 17 w 312"/>
                <a:gd name="T63" fmla="*/ 0 h 317"/>
                <a:gd name="T64" fmla="*/ 0 w 312"/>
                <a:gd name="T65" fmla="*/ 2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17"/>
                <a:gd name="T101" fmla="*/ 312 w 312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17">
                  <a:moveTo>
                    <a:pt x="0" y="2"/>
                  </a:moveTo>
                  <a:lnTo>
                    <a:pt x="3" y="3"/>
                  </a:lnTo>
                  <a:lnTo>
                    <a:pt x="11" y="8"/>
                  </a:lnTo>
                  <a:lnTo>
                    <a:pt x="24" y="15"/>
                  </a:lnTo>
                  <a:lnTo>
                    <a:pt x="39" y="25"/>
                  </a:lnTo>
                  <a:lnTo>
                    <a:pt x="59" y="38"/>
                  </a:lnTo>
                  <a:lnTo>
                    <a:pt x="81" y="53"/>
                  </a:lnTo>
                  <a:lnTo>
                    <a:pt x="105" y="71"/>
                  </a:lnTo>
                  <a:lnTo>
                    <a:pt x="131" y="91"/>
                  </a:lnTo>
                  <a:lnTo>
                    <a:pt x="157" y="113"/>
                  </a:lnTo>
                  <a:lnTo>
                    <a:pt x="183" y="137"/>
                  </a:lnTo>
                  <a:lnTo>
                    <a:pt x="209" y="163"/>
                  </a:lnTo>
                  <a:lnTo>
                    <a:pt x="234" y="191"/>
                  </a:lnTo>
                  <a:lnTo>
                    <a:pt x="257" y="219"/>
                  </a:lnTo>
                  <a:lnTo>
                    <a:pt x="279" y="251"/>
                  </a:lnTo>
                  <a:lnTo>
                    <a:pt x="297" y="282"/>
                  </a:lnTo>
                  <a:lnTo>
                    <a:pt x="312" y="317"/>
                  </a:lnTo>
                  <a:lnTo>
                    <a:pt x="310" y="307"/>
                  </a:lnTo>
                  <a:lnTo>
                    <a:pt x="300" y="281"/>
                  </a:lnTo>
                  <a:lnTo>
                    <a:pt x="285" y="244"/>
                  </a:lnTo>
                  <a:lnTo>
                    <a:pt x="263" y="198"/>
                  </a:lnTo>
                  <a:lnTo>
                    <a:pt x="233" y="149"/>
                  </a:lnTo>
                  <a:lnTo>
                    <a:pt x="196" y="100"/>
                  </a:lnTo>
                  <a:lnTo>
                    <a:pt x="150" y="54"/>
                  </a:lnTo>
                  <a:lnTo>
                    <a:pt x="95" y="17"/>
                  </a:lnTo>
                  <a:lnTo>
                    <a:pt x="92" y="16"/>
                  </a:lnTo>
                  <a:lnTo>
                    <a:pt x="87" y="13"/>
                  </a:lnTo>
                  <a:lnTo>
                    <a:pt x="76" y="10"/>
                  </a:lnTo>
                  <a:lnTo>
                    <a:pt x="64" y="6"/>
                  </a:lnTo>
                  <a:lnTo>
                    <a:pt x="4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3" name="Freeform 32"/>
            <p:cNvSpPr>
              <a:spLocks/>
            </p:cNvSpPr>
            <p:nvPr/>
          </p:nvSpPr>
          <p:spPr bwMode="auto">
            <a:xfrm>
              <a:off x="2832" y="1051"/>
              <a:ext cx="84" cy="373"/>
            </a:xfrm>
            <a:custGeom>
              <a:avLst/>
              <a:gdLst>
                <a:gd name="T0" fmla="*/ 0 w 84"/>
                <a:gd name="T1" fmla="*/ 0 h 373"/>
                <a:gd name="T2" fmla="*/ 4 w 84"/>
                <a:gd name="T3" fmla="*/ 11 h 373"/>
                <a:gd name="T4" fmla="*/ 16 w 84"/>
                <a:gd name="T5" fmla="*/ 39 h 373"/>
                <a:gd name="T6" fmla="*/ 31 w 84"/>
                <a:gd name="T7" fmla="*/ 80 h 373"/>
                <a:gd name="T8" fmla="*/ 49 w 84"/>
                <a:gd name="T9" fmla="*/ 133 h 373"/>
                <a:gd name="T10" fmla="*/ 64 w 84"/>
                <a:gd name="T11" fmla="*/ 193 h 373"/>
                <a:gd name="T12" fmla="*/ 77 w 84"/>
                <a:gd name="T13" fmla="*/ 255 h 373"/>
                <a:gd name="T14" fmla="*/ 82 w 84"/>
                <a:gd name="T15" fmla="*/ 317 h 373"/>
                <a:gd name="T16" fmla="*/ 78 w 84"/>
                <a:gd name="T17" fmla="*/ 373 h 373"/>
                <a:gd name="T18" fmla="*/ 79 w 84"/>
                <a:gd name="T19" fmla="*/ 364 h 373"/>
                <a:gd name="T20" fmla="*/ 82 w 84"/>
                <a:gd name="T21" fmla="*/ 338 h 373"/>
                <a:gd name="T22" fmla="*/ 84 w 84"/>
                <a:gd name="T23" fmla="*/ 298 h 373"/>
                <a:gd name="T24" fmla="*/ 81 w 84"/>
                <a:gd name="T25" fmla="*/ 248 h 373"/>
                <a:gd name="T26" fmla="*/ 74 w 84"/>
                <a:gd name="T27" fmla="*/ 191 h 373"/>
                <a:gd name="T28" fmla="*/ 60 w 84"/>
                <a:gd name="T29" fmla="*/ 129 h 373"/>
                <a:gd name="T30" fmla="*/ 35 w 84"/>
                <a:gd name="T31" fmla="*/ 63 h 373"/>
                <a:gd name="T32" fmla="*/ 0 w 84"/>
                <a:gd name="T33" fmla="*/ 0 h 3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73"/>
                <a:gd name="T53" fmla="*/ 84 w 84"/>
                <a:gd name="T54" fmla="*/ 373 h 3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73">
                  <a:moveTo>
                    <a:pt x="0" y="0"/>
                  </a:moveTo>
                  <a:lnTo>
                    <a:pt x="4" y="11"/>
                  </a:lnTo>
                  <a:lnTo>
                    <a:pt x="16" y="39"/>
                  </a:lnTo>
                  <a:lnTo>
                    <a:pt x="31" y="80"/>
                  </a:lnTo>
                  <a:lnTo>
                    <a:pt x="49" y="133"/>
                  </a:lnTo>
                  <a:lnTo>
                    <a:pt x="64" y="193"/>
                  </a:lnTo>
                  <a:lnTo>
                    <a:pt x="77" y="255"/>
                  </a:lnTo>
                  <a:lnTo>
                    <a:pt x="82" y="317"/>
                  </a:lnTo>
                  <a:lnTo>
                    <a:pt x="78" y="373"/>
                  </a:lnTo>
                  <a:lnTo>
                    <a:pt x="79" y="364"/>
                  </a:lnTo>
                  <a:lnTo>
                    <a:pt x="82" y="338"/>
                  </a:lnTo>
                  <a:lnTo>
                    <a:pt x="84" y="298"/>
                  </a:lnTo>
                  <a:lnTo>
                    <a:pt x="81" y="248"/>
                  </a:lnTo>
                  <a:lnTo>
                    <a:pt x="74" y="191"/>
                  </a:lnTo>
                  <a:lnTo>
                    <a:pt x="60" y="129"/>
                  </a:lnTo>
                  <a:lnTo>
                    <a:pt x="3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4" name="Freeform 33"/>
            <p:cNvSpPr>
              <a:spLocks/>
            </p:cNvSpPr>
            <p:nvPr/>
          </p:nvSpPr>
          <p:spPr bwMode="auto">
            <a:xfrm>
              <a:off x="2197" y="836"/>
              <a:ext cx="254" cy="546"/>
            </a:xfrm>
            <a:custGeom>
              <a:avLst/>
              <a:gdLst>
                <a:gd name="T0" fmla="*/ 0 w 254"/>
                <a:gd name="T1" fmla="*/ 0 h 546"/>
                <a:gd name="T2" fmla="*/ 3 w 254"/>
                <a:gd name="T3" fmla="*/ 3 h 546"/>
                <a:gd name="T4" fmla="*/ 9 w 254"/>
                <a:gd name="T5" fmla="*/ 12 h 546"/>
                <a:gd name="T6" fmla="*/ 20 w 254"/>
                <a:gd name="T7" fmla="*/ 27 h 546"/>
                <a:gd name="T8" fmla="*/ 36 w 254"/>
                <a:gd name="T9" fmla="*/ 45 h 546"/>
                <a:gd name="T10" fmla="*/ 53 w 254"/>
                <a:gd name="T11" fmla="*/ 69 h 546"/>
                <a:gd name="T12" fmla="*/ 73 w 254"/>
                <a:gd name="T13" fmla="*/ 97 h 546"/>
                <a:gd name="T14" fmla="*/ 95 w 254"/>
                <a:gd name="T15" fmla="*/ 129 h 546"/>
                <a:gd name="T16" fmla="*/ 117 w 254"/>
                <a:gd name="T17" fmla="*/ 164 h 546"/>
                <a:gd name="T18" fmla="*/ 139 w 254"/>
                <a:gd name="T19" fmla="*/ 204 h 546"/>
                <a:gd name="T20" fmla="*/ 161 w 254"/>
                <a:gd name="T21" fmla="*/ 247 h 546"/>
                <a:gd name="T22" fmla="*/ 183 w 254"/>
                <a:gd name="T23" fmla="*/ 292 h 546"/>
                <a:gd name="T24" fmla="*/ 202 w 254"/>
                <a:gd name="T25" fmla="*/ 339 h 546"/>
                <a:gd name="T26" fmla="*/ 220 w 254"/>
                <a:gd name="T27" fmla="*/ 389 h 546"/>
                <a:gd name="T28" fmla="*/ 235 w 254"/>
                <a:gd name="T29" fmla="*/ 440 h 546"/>
                <a:gd name="T30" fmla="*/ 246 w 254"/>
                <a:gd name="T31" fmla="*/ 492 h 546"/>
                <a:gd name="T32" fmla="*/ 253 w 254"/>
                <a:gd name="T33" fmla="*/ 546 h 546"/>
                <a:gd name="T34" fmla="*/ 253 w 254"/>
                <a:gd name="T35" fmla="*/ 542 h 546"/>
                <a:gd name="T36" fmla="*/ 254 w 254"/>
                <a:gd name="T37" fmla="*/ 533 h 546"/>
                <a:gd name="T38" fmla="*/ 254 w 254"/>
                <a:gd name="T39" fmla="*/ 516 h 546"/>
                <a:gd name="T40" fmla="*/ 254 w 254"/>
                <a:gd name="T41" fmla="*/ 495 h 546"/>
                <a:gd name="T42" fmla="*/ 251 w 254"/>
                <a:gd name="T43" fmla="*/ 467 h 546"/>
                <a:gd name="T44" fmla="*/ 249 w 254"/>
                <a:gd name="T45" fmla="*/ 437 h 546"/>
                <a:gd name="T46" fmla="*/ 243 w 254"/>
                <a:gd name="T47" fmla="*/ 402 h 546"/>
                <a:gd name="T48" fmla="*/ 233 w 254"/>
                <a:gd name="T49" fmla="*/ 364 h 546"/>
                <a:gd name="T50" fmla="*/ 222 w 254"/>
                <a:gd name="T51" fmla="*/ 322 h 546"/>
                <a:gd name="T52" fmla="*/ 206 w 254"/>
                <a:gd name="T53" fmla="*/ 278 h 546"/>
                <a:gd name="T54" fmla="*/ 185 w 254"/>
                <a:gd name="T55" fmla="*/ 234 h 546"/>
                <a:gd name="T56" fmla="*/ 161 w 254"/>
                <a:gd name="T57" fmla="*/ 187 h 546"/>
                <a:gd name="T58" fmla="*/ 130 w 254"/>
                <a:gd name="T59" fmla="*/ 139 h 546"/>
                <a:gd name="T60" fmla="*/ 93 w 254"/>
                <a:gd name="T61" fmla="*/ 92 h 546"/>
                <a:gd name="T62" fmla="*/ 51 w 254"/>
                <a:gd name="T63" fmla="*/ 46 h 546"/>
                <a:gd name="T64" fmla="*/ 0 w 254"/>
                <a:gd name="T65" fmla="*/ 0 h 5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546"/>
                <a:gd name="T101" fmla="*/ 254 w 254"/>
                <a:gd name="T102" fmla="*/ 546 h 5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546">
                  <a:moveTo>
                    <a:pt x="0" y="0"/>
                  </a:moveTo>
                  <a:lnTo>
                    <a:pt x="3" y="3"/>
                  </a:lnTo>
                  <a:lnTo>
                    <a:pt x="9" y="12"/>
                  </a:lnTo>
                  <a:lnTo>
                    <a:pt x="20" y="27"/>
                  </a:lnTo>
                  <a:lnTo>
                    <a:pt x="36" y="45"/>
                  </a:lnTo>
                  <a:lnTo>
                    <a:pt x="53" y="69"/>
                  </a:lnTo>
                  <a:lnTo>
                    <a:pt x="73" y="97"/>
                  </a:lnTo>
                  <a:lnTo>
                    <a:pt x="95" y="129"/>
                  </a:lnTo>
                  <a:lnTo>
                    <a:pt x="117" y="164"/>
                  </a:lnTo>
                  <a:lnTo>
                    <a:pt x="139" y="204"/>
                  </a:lnTo>
                  <a:lnTo>
                    <a:pt x="161" y="247"/>
                  </a:lnTo>
                  <a:lnTo>
                    <a:pt x="183" y="292"/>
                  </a:lnTo>
                  <a:lnTo>
                    <a:pt x="202" y="339"/>
                  </a:lnTo>
                  <a:lnTo>
                    <a:pt x="220" y="389"/>
                  </a:lnTo>
                  <a:lnTo>
                    <a:pt x="235" y="440"/>
                  </a:lnTo>
                  <a:lnTo>
                    <a:pt x="246" y="492"/>
                  </a:lnTo>
                  <a:lnTo>
                    <a:pt x="253" y="546"/>
                  </a:lnTo>
                  <a:lnTo>
                    <a:pt x="253" y="542"/>
                  </a:lnTo>
                  <a:lnTo>
                    <a:pt x="254" y="533"/>
                  </a:lnTo>
                  <a:lnTo>
                    <a:pt x="254" y="516"/>
                  </a:lnTo>
                  <a:lnTo>
                    <a:pt x="254" y="495"/>
                  </a:lnTo>
                  <a:lnTo>
                    <a:pt x="251" y="467"/>
                  </a:lnTo>
                  <a:lnTo>
                    <a:pt x="249" y="437"/>
                  </a:lnTo>
                  <a:lnTo>
                    <a:pt x="243" y="402"/>
                  </a:lnTo>
                  <a:lnTo>
                    <a:pt x="233" y="364"/>
                  </a:lnTo>
                  <a:lnTo>
                    <a:pt x="222" y="322"/>
                  </a:lnTo>
                  <a:lnTo>
                    <a:pt x="206" y="278"/>
                  </a:lnTo>
                  <a:lnTo>
                    <a:pt x="185" y="234"/>
                  </a:lnTo>
                  <a:lnTo>
                    <a:pt x="161" y="187"/>
                  </a:lnTo>
                  <a:lnTo>
                    <a:pt x="130" y="139"/>
                  </a:lnTo>
                  <a:lnTo>
                    <a:pt x="93" y="92"/>
                  </a:lnTo>
                  <a:lnTo>
                    <a:pt x="51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5" name="Freeform 34"/>
            <p:cNvSpPr>
              <a:spLocks/>
            </p:cNvSpPr>
            <p:nvPr/>
          </p:nvSpPr>
          <p:spPr bwMode="auto">
            <a:xfrm>
              <a:off x="1563" y="363"/>
              <a:ext cx="338" cy="523"/>
            </a:xfrm>
            <a:custGeom>
              <a:avLst/>
              <a:gdLst>
                <a:gd name="T0" fmla="*/ 0 w 338"/>
                <a:gd name="T1" fmla="*/ 490 h 523"/>
                <a:gd name="T2" fmla="*/ 0 w 338"/>
                <a:gd name="T3" fmla="*/ 475 h 523"/>
                <a:gd name="T4" fmla="*/ 3 w 338"/>
                <a:gd name="T5" fmla="*/ 434 h 523"/>
                <a:gd name="T6" fmla="*/ 9 w 338"/>
                <a:gd name="T7" fmla="*/ 372 h 523"/>
                <a:gd name="T8" fmla="*/ 21 w 338"/>
                <a:gd name="T9" fmla="*/ 297 h 523"/>
                <a:gd name="T10" fmla="*/ 42 w 338"/>
                <a:gd name="T11" fmla="*/ 217 h 523"/>
                <a:gd name="T12" fmla="*/ 70 w 338"/>
                <a:gd name="T13" fmla="*/ 136 h 523"/>
                <a:gd name="T14" fmla="*/ 112 w 338"/>
                <a:gd name="T15" fmla="*/ 61 h 523"/>
                <a:gd name="T16" fmla="*/ 167 w 338"/>
                <a:gd name="T17" fmla="*/ 0 h 523"/>
                <a:gd name="T18" fmla="*/ 171 w 338"/>
                <a:gd name="T19" fmla="*/ 0 h 523"/>
                <a:gd name="T20" fmla="*/ 180 w 338"/>
                <a:gd name="T21" fmla="*/ 2 h 523"/>
                <a:gd name="T22" fmla="*/ 191 w 338"/>
                <a:gd name="T23" fmla="*/ 10 h 523"/>
                <a:gd name="T24" fmla="*/ 200 w 338"/>
                <a:gd name="T25" fmla="*/ 25 h 523"/>
                <a:gd name="T26" fmla="*/ 252 w 338"/>
                <a:gd name="T27" fmla="*/ 25 h 523"/>
                <a:gd name="T28" fmla="*/ 278 w 338"/>
                <a:gd name="T29" fmla="*/ 42 h 523"/>
                <a:gd name="T30" fmla="*/ 286 w 338"/>
                <a:gd name="T31" fmla="*/ 67 h 523"/>
                <a:gd name="T32" fmla="*/ 312 w 338"/>
                <a:gd name="T33" fmla="*/ 67 h 523"/>
                <a:gd name="T34" fmla="*/ 338 w 338"/>
                <a:gd name="T35" fmla="*/ 99 h 523"/>
                <a:gd name="T36" fmla="*/ 304 w 338"/>
                <a:gd name="T37" fmla="*/ 191 h 523"/>
                <a:gd name="T38" fmla="*/ 301 w 338"/>
                <a:gd name="T39" fmla="*/ 198 h 523"/>
                <a:gd name="T40" fmla="*/ 294 w 338"/>
                <a:gd name="T41" fmla="*/ 216 h 523"/>
                <a:gd name="T42" fmla="*/ 286 w 338"/>
                <a:gd name="T43" fmla="*/ 245 h 523"/>
                <a:gd name="T44" fmla="*/ 278 w 338"/>
                <a:gd name="T45" fmla="*/ 283 h 523"/>
                <a:gd name="T46" fmla="*/ 274 w 338"/>
                <a:gd name="T47" fmla="*/ 326 h 523"/>
                <a:gd name="T48" fmla="*/ 274 w 338"/>
                <a:gd name="T49" fmla="*/ 374 h 523"/>
                <a:gd name="T50" fmla="*/ 283 w 338"/>
                <a:gd name="T51" fmla="*/ 423 h 523"/>
                <a:gd name="T52" fmla="*/ 304 w 338"/>
                <a:gd name="T53" fmla="*/ 473 h 523"/>
                <a:gd name="T54" fmla="*/ 300 w 338"/>
                <a:gd name="T55" fmla="*/ 475 h 523"/>
                <a:gd name="T56" fmla="*/ 289 w 338"/>
                <a:gd name="T57" fmla="*/ 476 h 523"/>
                <a:gd name="T58" fmla="*/ 274 w 338"/>
                <a:gd name="T59" fmla="*/ 480 h 523"/>
                <a:gd name="T60" fmla="*/ 255 w 338"/>
                <a:gd name="T61" fmla="*/ 486 h 523"/>
                <a:gd name="T62" fmla="*/ 231 w 338"/>
                <a:gd name="T63" fmla="*/ 493 h 523"/>
                <a:gd name="T64" fmla="*/ 209 w 338"/>
                <a:gd name="T65" fmla="*/ 502 h 523"/>
                <a:gd name="T66" fmla="*/ 187 w 338"/>
                <a:gd name="T67" fmla="*/ 511 h 523"/>
                <a:gd name="T68" fmla="*/ 167 w 338"/>
                <a:gd name="T69" fmla="*/ 523 h 523"/>
                <a:gd name="T70" fmla="*/ 164 w 338"/>
                <a:gd name="T71" fmla="*/ 521 h 523"/>
                <a:gd name="T72" fmla="*/ 156 w 338"/>
                <a:gd name="T73" fmla="*/ 515 h 523"/>
                <a:gd name="T74" fmla="*/ 142 w 338"/>
                <a:gd name="T75" fmla="*/ 509 h 523"/>
                <a:gd name="T76" fmla="*/ 123 w 338"/>
                <a:gd name="T77" fmla="*/ 501 h 523"/>
                <a:gd name="T78" fmla="*/ 99 w 338"/>
                <a:gd name="T79" fmla="*/ 493 h 523"/>
                <a:gd name="T80" fmla="*/ 70 w 338"/>
                <a:gd name="T81" fmla="*/ 488 h 523"/>
                <a:gd name="T82" fmla="*/ 37 w 338"/>
                <a:gd name="T83" fmla="*/ 486 h 523"/>
                <a:gd name="T84" fmla="*/ 0 w 338"/>
                <a:gd name="T85" fmla="*/ 490 h 5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8"/>
                <a:gd name="T130" fmla="*/ 0 h 523"/>
                <a:gd name="T131" fmla="*/ 338 w 338"/>
                <a:gd name="T132" fmla="*/ 523 h 5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8" h="523">
                  <a:moveTo>
                    <a:pt x="0" y="490"/>
                  </a:moveTo>
                  <a:lnTo>
                    <a:pt x="0" y="475"/>
                  </a:lnTo>
                  <a:lnTo>
                    <a:pt x="3" y="434"/>
                  </a:lnTo>
                  <a:lnTo>
                    <a:pt x="9" y="372"/>
                  </a:lnTo>
                  <a:lnTo>
                    <a:pt x="21" y="297"/>
                  </a:lnTo>
                  <a:lnTo>
                    <a:pt x="42" y="217"/>
                  </a:lnTo>
                  <a:lnTo>
                    <a:pt x="70" y="136"/>
                  </a:lnTo>
                  <a:lnTo>
                    <a:pt x="112" y="61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80" y="2"/>
                  </a:lnTo>
                  <a:lnTo>
                    <a:pt x="191" y="10"/>
                  </a:lnTo>
                  <a:lnTo>
                    <a:pt x="200" y="25"/>
                  </a:lnTo>
                  <a:lnTo>
                    <a:pt x="252" y="25"/>
                  </a:lnTo>
                  <a:lnTo>
                    <a:pt x="278" y="42"/>
                  </a:lnTo>
                  <a:lnTo>
                    <a:pt x="286" y="67"/>
                  </a:lnTo>
                  <a:lnTo>
                    <a:pt x="312" y="67"/>
                  </a:lnTo>
                  <a:lnTo>
                    <a:pt x="338" y="99"/>
                  </a:lnTo>
                  <a:lnTo>
                    <a:pt x="304" y="191"/>
                  </a:lnTo>
                  <a:lnTo>
                    <a:pt x="301" y="198"/>
                  </a:lnTo>
                  <a:lnTo>
                    <a:pt x="294" y="216"/>
                  </a:lnTo>
                  <a:lnTo>
                    <a:pt x="286" y="245"/>
                  </a:lnTo>
                  <a:lnTo>
                    <a:pt x="278" y="283"/>
                  </a:lnTo>
                  <a:lnTo>
                    <a:pt x="274" y="326"/>
                  </a:lnTo>
                  <a:lnTo>
                    <a:pt x="274" y="374"/>
                  </a:lnTo>
                  <a:lnTo>
                    <a:pt x="283" y="423"/>
                  </a:lnTo>
                  <a:lnTo>
                    <a:pt x="304" y="473"/>
                  </a:lnTo>
                  <a:lnTo>
                    <a:pt x="300" y="475"/>
                  </a:lnTo>
                  <a:lnTo>
                    <a:pt x="289" y="476"/>
                  </a:lnTo>
                  <a:lnTo>
                    <a:pt x="274" y="480"/>
                  </a:lnTo>
                  <a:lnTo>
                    <a:pt x="255" y="486"/>
                  </a:lnTo>
                  <a:lnTo>
                    <a:pt x="231" y="493"/>
                  </a:lnTo>
                  <a:lnTo>
                    <a:pt x="209" y="502"/>
                  </a:lnTo>
                  <a:lnTo>
                    <a:pt x="187" y="511"/>
                  </a:lnTo>
                  <a:lnTo>
                    <a:pt x="167" y="523"/>
                  </a:lnTo>
                  <a:lnTo>
                    <a:pt x="164" y="521"/>
                  </a:lnTo>
                  <a:lnTo>
                    <a:pt x="156" y="515"/>
                  </a:lnTo>
                  <a:lnTo>
                    <a:pt x="142" y="509"/>
                  </a:lnTo>
                  <a:lnTo>
                    <a:pt x="123" y="501"/>
                  </a:lnTo>
                  <a:lnTo>
                    <a:pt x="99" y="493"/>
                  </a:lnTo>
                  <a:lnTo>
                    <a:pt x="70" y="488"/>
                  </a:lnTo>
                  <a:lnTo>
                    <a:pt x="37" y="486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6" name="Freeform 35"/>
            <p:cNvSpPr>
              <a:spLocks/>
            </p:cNvSpPr>
            <p:nvPr/>
          </p:nvSpPr>
          <p:spPr bwMode="auto">
            <a:xfrm>
              <a:off x="1595" y="380"/>
              <a:ext cx="194" cy="468"/>
            </a:xfrm>
            <a:custGeom>
              <a:avLst/>
              <a:gdLst>
                <a:gd name="T0" fmla="*/ 0 w 194"/>
                <a:gd name="T1" fmla="*/ 443 h 468"/>
                <a:gd name="T2" fmla="*/ 0 w 194"/>
                <a:gd name="T3" fmla="*/ 431 h 468"/>
                <a:gd name="T4" fmla="*/ 0 w 194"/>
                <a:gd name="T5" fmla="*/ 401 h 468"/>
                <a:gd name="T6" fmla="*/ 1 w 194"/>
                <a:gd name="T7" fmla="*/ 353 h 468"/>
                <a:gd name="T8" fmla="*/ 10 w 194"/>
                <a:gd name="T9" fmla="*/ 292 h 468"/>
                <a:gd name="T10" fmla="*/ 23 w 194"/>
                <a:gd name="T11" fmla="*/ 224 h 468"/>
                <a:gd name="T12" fmla="*/ 45 w 194"/>
                <a:gd name="T13" fmla="*/ 149 h 468"/>
                <a:gd name="T14" fmla="*/ 78 w 194"/>
                <a:gd name="T15" fmla="*/ 73 h 468"/>
                <a:gd name="T16" fmla="*/ 125 w 194"/>
                <a:gd name="T17" fmla="*/ 0 h 468"/>
                <a:gd name="T18" fmla="*/ 128 w 194"/>
                <a:gd name="T19" fmla="*/ 0 h 468"/>
                <a:gd name="T20" fmla="*/ 135 w 194"/>
                <a:gd name="T21" fmla="*/ 1 h 468"/>
                <a:gd name="T22" fmla="*/ 140 w 194"/>
                <a:gd name="T23" fmla="*/ 5 h 468"/>
                <a:gd name="T24" fmla="*/ 143 w 194"/>
                <a:gd name="T25" fmla="*/ 12 h 468"/>
                <a:gd name="T26" fmla="*/ 140 w 194"/>
                <a:gd name="T27" fmla="*/ 18 h 468"/>
                <a:gd name="T28" fmla="*/ 132 w 194"/>
                <a:gd name="T29" fmla="*/ 34 h 468"/>
                <a:gd name="T30" fmla="*/ 122 w 194"/>
                <a:gd name="T31" fmla="*/ 60 h 468"/>
                <a:gd name="T32" fmla="*/ 110 w 194"/>
                <a:gd name="T33" fmla="*/ 93 h 468"/>
                <a:gd name="T34" fmla="*/ 96 w 194"/>
                <a:gd name="T35" fmla="*/ 131 h 468"/>
                <a:gd name="T36" fmla="*/ 85 w 194"/>
                <a:gd name="T37" fmla="*/ 173 h 468"/>
                <a:gd name="T38" fmla="*/ 77 w 194"/>
                <a:gd name="T39" fmla="*/ 218 h 468"/>
                <a:gd name="T40" fmla="*/ 73 w 194"/>
                <a:gd name="T41" fmla="*/ 261 h 468"/>
                <a:gd name="T42" fmla="*/ 76 w 194"/>
                <a:gd name="T43" fmla="*/ 253 h 468"/>
                <a:gd name="T44" fmla="*/ 82 w 194"/>
                <a:gd name="T45" fmla="*/ 231 h 468"/>
                <a:gd name="T46" fmla="*/ 93 w 194"/>
                <a:gd name="T47" fmla="*/ 198 h 468"/>
                <a:gd name="T48" fmla="*/ 107 w 194"/>
                <a:gd name="T49" fmla="*/ 160 h 468"/>
                <a:gd name="T50" fmla="*/ 122 w 194"/>
                <a:gd name="T51" fmla="*/ 120 h 468"/>
                <a:gd name="T52" fmla="*/ 140 w 194"/>
                <a:gd name="T53" fmla="*/ 82 h 468"/>
                <a:gd name="T54" fmla="*/ 158 w 194"/>
                <a:gd name="T55" fmla="*/ 51 h 468"/>
                <a:gd name="T56" fmla="*/ 176 w 194"/>
                <a:gd name="T57" fmla="*/ 29 h 468"/>
                <a:gd name="T58" fmla="*/ 179 w 194"/>
                <a:gd name="T59" fmla="*/ 26 h 468"/>
                <a:gd name="T60" fmla="*/ 185 w 194"/>
                <a:gd name="T61" fmla="*/ 21 h 468"/>
                <a:gd name="T62" fmla="*/ 191 w 194"/>
                <a:gd name="T63" fmla="*/ 22 h 468"/>
                <a:gd name="T64" fmla="*/ 194 w 194"/>
                <a:gd name="T65" fmla="*/ 33 h 468"/>
                <a:gd name="T66" fmla="*/ 191 w 194"/>
                <a:gd name="T67" fmla="*/ 47 h 468"/>
                <a:gd name="T68" fmla="*/ 184 w 194"/>
                <a:gd name="T69" fmla="*/ 69 h 468"/>
                <a:gd name="T70" fmla="*/ 174 w 194"/>
                <a:gd name="T71" fmla="*/ 97 h 468"/>
                <a:gd name="T72" fmla="*/ 165 w 194"/>
                <a:gd name="T73" fmla="*/ 126 h 468"/>
                <a:gd name="T74" fmla="*/ 154 w 194"/>
                <a:gd name="T75" fmla="*/ 153 h 468"/>
                <a:gd name="T76" fmla="*/ 144 w 194"/>
                <a:gd name="T77" fmla="*/ 177 h 468"/>
                <a:gd name="T78" fmla="*/ 137 w 194"/>
                <a:gd name="T79" fmla="*/ 193 h 468"/>
                <a:gd name="T80" fmla="*/ 135 w 194"/>
                <a:gd name="T81" fmla="*/ 199 h 468"/>
                <a:gd name="T82" fmla="*/ 129 w 194"/>
                <a:gd name="T83" fmla="*/ 229 h 468"/>
                <a:gd name="T84" fmla="*/ 119 w 194"/>
                <a:gd name="T85" fmla="*/ 303 h 468"/>
                <a:gd name="T86" fmla="*/ 113 w 194"/>
                <a:gd name="T87" fmla="*/ 391 h 468"/>
                <a:gd name="T88" fmla="*/ 117 w 194"/>
                <a:gd name="T89" fmla="*/ 468 h 468"/>
                <a:gd name="T90" fmla="*/ 115 w 194"/>
                <a:gd name="T91" fmla="*/ 467 h 468"/>
                <a:gd name="T92" fmla="*/ 110 w 194"/>
                <a:gd name="T93" fmla="*/ 464 h 468"/>
                <a:gd name="T94" fmla="*/ 100 w 194"/>
                <a:gd name="T95" fmla="*/ 459 h 468"/>
                <a:gd name="T96" fmla="*/ 88 w 194"/>
                <a:gd name="T97" fmla="*/ 454 h 468"/>
                <a:gd name="T98" fmla="*/ 71 w 194"/>
                <a:gd name="T99" fmla="*/ 450 h 468"/>
                <a:gd name="T100" fmla="*/ 51 w 194"/>
                <a:gd name="T101" fmla="*/ 446 h 468"/>
                <a:gd name="T102" fmla="*/ 27 w 194"/>
                <a:gd name="T103" fmla="*/ 443 h 468"/>
                <a:gd name="T104" fmla="*/ 0 w 194"/>
                <a:gd name="T105" fmla="*/ 443 h 4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4"/>
                <a:gd name="T160" fmla="*/ 0 h 468"/>
                <a:gd name="T161" fmla="*/ 194 w 194"/>
                <a:gd name="T162" fmla="*/ 468 h 4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4" h="468">
                  <a:moveTo>
                    <a:pt x="0" y="443"/>
                  </a:moveTo>
                  <a:lnTo>
                    <a:pt x="0" y="431"/>
                  </a:lnTo>
                  <a:lnTo>
                    <a:pt x="0" y="401"/>
                  </a:lnTo>
                  <a:lnTo>
                    <a:pt x="1" y="353"/>
                  </a:lnTo>
                  <a:lnTo>
                    <a:pt x="10" y="292"/>
                  </a:lnTo>
                  <a:lnTo>
                    <a:pt x="23" y="224"/>
                  </a:lnTo>
                  <a:lnTo>
                    <a:pt x="45" y="149"/>
                  </a:lnTo>
                  <a:lnTo>
                    <a:pt x="78" y="73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5" y="1"/>
                  </a:lnTo>
                  <a:lnTo>
                    <a:pt x="140" y="5"/>
                  </a:lnTo>
                  <a:lnTo>
                    <a:pt x="143" y="12"/>
                  </a:lnTo>
                  <a:lnTo>
                    <a:pt x="140" y="18"/>
                  </a:lnTo>
                  <a:lnTo>
                    <a:pt x="132" y="34"/>
                  </a:lnTo>
                  <a:lnTo>
                    <a:pt x="122" y="60"/>
                  </a:lnTo>
                  <a:lnTo>
                    <a:pt x="110" y="93"/>
                  </a:lnTo>
                  <a:lnTo>
                    <a:pt x="96" y="131"/>
                  </a:lnTo>
                  <a:lnTo>
                    <a:pt x="85" y="173"/>
                  </a:lnTo>
                  <a:lnTo>
                    <a:pt x="77" y="218"/>
                  </a:lnTo>
                  <a:lnTo>
                    <a:pt x="73" y="261"/>
                  </a:lnTo>
                  <a:lnTo>
                    <a:pt x="76" y="253"/>
                  </a:lnTo>
                  <a:lnTo>
                    <a:pt x="82" y="231"/>
                  </a:lnTo>
                  <a:lnTo>
                    <a:pt x="93" y="198"/>
                  </a:lnTo>
                  <a:lnTo>
                    <a:pt x="107" y="160"/>
                  </a:lnTo>
                  <a:lnTo>
                    <a:pt x="122" y="120"/>
                  </a:lnTo>
                  <a:lnTo>
                    <a:pt x="140" y="82"/>
                  </a:lnTo>
                  <a:lnTo>
                    <a:pt x="158" y="51"/>
                  </a:lnTo>
                  <a:lnTo>
                    <a:pt x="176" y="29"/>
                  </a:lnTo>
                  <a:lnTo>
                    <a:pt x="179" y="26"/>
                  </a:lnTo>
                  <a:lnTo>
                    <a:pt x="185" y="21"/>
                  </a:lnTo>
                  <a:lnTo>
                    <a:pt x="191" y="22"/>
                  </a:lnTo>
                  <a:lnTo>
                    <a:pt x="194" y="33"/>
                  </a:lnTo>
                  <a:lnTo>
                    <a:pt x="191" y="47"/>
                  </a:lnTo>
                  <a:lnTo>
                    <a:pt x="184" y="69"/>
                  </a:lnTo>
                  <a:lnTo>
                    <a:pt x="174" y="97"/>
                  </a:lnTo>
                  <a:lnTo>
                    <a:pt x="165" y="126"/>
                  </a:lnTo>
                  <a:lnTo>
                    <a:pt x="154" y="153"/>
                  </a:lnTo>
                  <a:lnTo>
                    <a:pt x="144" y="177"/>
                  </a:lnTo>
                  <a:lnTo>
                    <a:pt x="137" y="193"/>
                  </a:lnTo>
                  <a:lnTo>
                    <a:pt x="135" y="199"/>
                  </a:lnTo>
                  <a:lnTo>
                    <a:pt x="129" y="229"/>
                  </a:lnTo>
                  <a:lnTo>
                    <a:pt x="119" y="303"/>
                  </a:lnTo>
                  <a:lnTo>
                    <a:pt x="113" y="391"/>
                  </a:lnTo>
                  <a:lnTo>
                    <a:pt x="117" y="468"/>
                  </a:lnTo>
                  <a:lnTo>
                    <a:pt x="115" y="467"/>
                  </a:lnTo>
                  <a:lnTo>
                    <a:pt x="110" y="464"/>
                  </a:lnTo>
                  <a:lnTo>
                    <a:pt x="100" y="459"/>
                  </a:lnTo>
                  <a:lnTo>
                    <a:pt x="88" y="454"/>
                  </a:lnTo>
                  <a:lnTo>
                    <a:pt x="71" y="450"/>
                  </a:lnTo>
                  <a:lnTo>
                    <a:pt x="51" y="446"/>
                  </a:lnTo>
                  <a:lnTo>
                    <a:pt x="27" y="443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3D9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7" name="Freeform 36"/>
            <p:cNvSpPr>
              <a:spLocks/>
            </p:cNvSpPr>
            <p:nvPr/>
          </p:nvSpPr>
          <p:spPr bwMode="auto">
            <a:xfrm>
              <a:off x="1771" y="434"/>
              <a:ext cx="108" cy="402"/>
            </a:xfrm>
            <a:custGeom>
              <a:avLst/>
              <a:gdLst>
                <a:gd name="T0" fmla="*/ 70 w 108"/>
                <a:gd name="T1" fmla="*/ 385 h 402"/>
                <a:gd name="T2" fmla="*/ 67 w 108"/>
                <a:gd name="T3" fmla="*/ 377 h 402"/>
                <a:gd name="T4" fmla="*/ 60 w 108"/>
                <a:gd name="T5" fmla="*/ 358 h 402"/>
                <a:gd name="T6" fmla="*/ 53 w 108"/>
                <a:gd name="T7" fmla="*/ 325 h 402"/>
                <a:gd name="T8" fmla="*/ 48 w 108"/>
                <a:gd name="T9" fmla="*/ 282 h 402"/>
                <a:gd name="T10" fmla="*/ 48 w 108"/>
                <a:gd name="T11" fmla="*/ 229 h 402"/>
                <a:gd name="T12" fmla="*/ 56 w 108"/>
                <a:gd name="T13" fmla="*/ 170 h 402"/>
                <a:gd name="T14" fmla="*/ 75 w 108"/>
                <a:gd name="T15" fmla="*/ 106 h 402"/>
                <a:gd name="T16" fmla="*/ 108 w 108"/>
                <a:gd name="T17" fmla="*/ 38 h 402"/>
                <a:gd name="T18" fmla="*/ 107 w 108"/>
                <a:gd name="T19" fmla="*/ 35 h 402"/>
                <a:gd name="T20" fmla="*/ 104 w 108"/>
                <a:gd name="T21" fmla="*/ 30 h 402"/>
                <a:gd name="T22" fmla="*/ 97 w 108"/>
                <a:gd name="T23" fmla="*/ 24 h 402"/>
                <a:gd name="T24" fmla="*/ 86 w 108"/>
                <a:gd name="T25" fmla="*/ 24 h 402"/>
                <a:gd name="T26" fmla="*/ 56 w 108"/>
                <a:gd name="T27" fmla="*/ 0 h 402"/>
                <a:gd name="T28" fmla="*/ 52 w 108"/>
                <a:gd name="T29" fmla="*/ 9 h 402"/>
                <a:gd name="T30" fmla="*/ 44 w 108"/>
                <a:gd name="T31" fmla="*/ 36 h 402"/>
                <a:gd name="T32" fmla="*/ 31 w 108"/>
                <a:gd name="T33" fmla="*/ 78 h 402"/>
                <a:gd name="T34" fmla="*/ 19 w 108"/>
                <a:gd name="T35" fmla="*/ 132 h 402"/>
                <a:gd name="T36" fmla="*/ 8 w 108"/>
                <a:gd name="T37" fmla="*/ 195 h 402"/>
                <a:gd name="T38" fmla="*/ 1 w 108"/>
                <a:gd name="T39" fmla="*/ 262 h 402"/>
                <a:gd name="T40" fmla="*/ 0 w 108"/>
                <a:gd name="T41" fmla="*/ 333 h 402"/>
                <a:gd name="T42" fmla="*/ 8 w 108"/>
                <a:gd name="T43" fmla="*/ 402 h 402"/>
                <a:gd name="T44" fmla="*/ 34 w 108"/>
                <a:gd name="T45" fmla="*/ 394 h 402"/>
                <a:gd name="T46" fmla="*/ 31 w 108"/>
                <a:gd name="T47" fmla="*/ 369 h 402"/>
                <a:gd name="T48" fmla="*/ 27 w 108"/>
                <a:gd name="T49" fmla="*/ 310 h 402"/>
                <a:gd name="T50" fmla="*/ 30 w 108"/>
                <a:gd name="T51" fmla="*/ 240 h 402"/>
                <a:gd name="T52" fmla="*/ 44 w 108"/>
                <a:gd name="T53" fmla="*/ 182 h 402"/>
                <a:gd name="T54" fmla="*/ 42 w 108"/>
                <a:gd name="T55" fmla="*/ 186 h 402"/>
                <a:gd name="T56" fmla="*/ 41 w 108"/>
                <a:gd name="T57" fmla="*/ 195 h 402"/>
                <a:gd name="T58" fmla="*/ 38 w 108"/>
                <a:gd name="T59" fmla="*/ 212 h 402"/>
                <a:gd name="T60" fmla="*/ 37 w 108"/>
                <a:gd name="T61" fmla="*/ 236 h 402"/>
                <a:gd name="T62" fmla="*/ 38 w 108"/>
                <a:gd name="T63" fmla="*/ 265 h 402"/>
                <a:gd name="T64" fmla="*/ 44 w 108"/>
                <a:gd name="T65" fmla="*/ 299 h 402"/>
                <a:gd name="T66" fmla="*/ 53 w 108"/>
                <a:gd name="T67" fmla="*/ 339 h 402"/>
                <a:gd name="T68" fmla="*/ 70 w 108"/>
                <a:gd name="T69" fmla="*/ 385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402"/>
                <a:gd name="T107" fmla="*/ 108 w 108"/>
                <a:gd name="T108" fmla="*/ 402 h 4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402">
                  <a:moveTo>
                    <a:pt x="70" y="385"/>
                  </a:moveTo>
                  <a:lnTo>
                    <a:pt x="67" y="377"/>
                  </a:lnTo>
                  <a:lnTo>
                    <a:pt x="60" y="358"/>
                  </a:lnTo>
                  <a:lnTo>
                    <a:pt x="53" y="325"/>
                  </a:lnTo>
                  <a:lnTo>
                    <a:pt x="48" y="282"/>
                  </a:lnTo>
                  <a:lnTo>
                    <a:pt x="48" y="229"/>
                  </a:lnTo>
                  <a:lnTo>
                    <a:pt x="56" y="170"/>
                  </a:lnTo>
                  <a:lnTo>
                    <a:pt x="75" y="106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4" y="30"/>
                  </a:lnTo>
                  <a:lnTo>
                    <a:pt x="97" y="24"/>
                  </a:lnTo>
                  <a:lnTo>
                    <a:pt x="86" y="24"/>
                  </a:lnTo>
                  <a:lnTo>
                    <a:pt x="56" y="0"/>
                  </a:lnTo>
                  <a:lnTo>
                    <a:pt x="52" y="9"/>
                  </a:lnTo>
                  <a:lnTo>
                    <a:pt x="44" y="36"/>
                  </a:lnTo>
                  <a:lnTo>
                    <a:pt x="31" y="78"/>
                  </a:lnTo>
                  <a:lnTo>
                    <a:pt x="19" y="132"/>
                  </a:lnTo>
                  <a:lnTo>
                    <a:pt x="8" y="195"/>
                  </a:lnTo>
                  <a:lnTo>
                    <a:pt x="1" y="262"/>
                  </a:lnTo>
                  <a:lnTo>
                    <a:pt x="0" y="333"/>
                  </a:lnTo>
                  <a:lnTo>
                    <a:pt x="8" y="402"/>
                  </a:lnTo>
                  <a:lnTo>
                    <a:pt x="34" y="394"/>
                  </a:lnTo>
                  <a:lnTo>
                    <a:pt x="31" y="369"/>
                  </a:lnTo>
                  <a:lnTo>
                    <a:pt x="27" y="310"/>
                  </a:lnTo>
                  <a:lnTo>
                    <a:pt x="30" y="240"/>
                  </a:lnTo>
                  <a:lnTo>
                    <a:pt x="44" y="182"/>
                  </a:lnTo>
                  <a:lnTo>
                    <a:pt x="42" y="186"/>
                  </a:lnTo>
                  <a:lnTo>
                    <a:pt x="41" y="195"/>
                  </a:lnTo>
                  <a:lnTo>
                    <a:pt x="38" y="212"/>
                  </a:lnTo>
                  <a:lnTo>
                    <a:pt x="37" y="236"/>
                  </a:lnTo>
                  <a:lnTo>
                    <a:pt x="38" y="265"/>
                  </a:lnTo>
                  <a:lnTo>
                    <a:pt x="44" y="299"/>
                  </a:lnTo>
                  <a:lnTo>
                    <a:pt x="53" y="339"/>
                  </a:lnTo>
                  <a:lnTo>
                    <a:pt x="70" y="385"/>
                  </a:lnTo>
                  <a:close/>
                </a:path>
              </a:pathLst>
            </a:custGeom>
            <a:solidFill>
              <a:srgbClr val="00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8" name="Freeform 37"/>
            <p:cNvSpPr>
              <a:spLocks/>
            </p:cNvSpPr>
            <p:nvPr/>
          </p:nvSpPr>
          <p:spPr bwMode="auto">
            <a:xfrm>
              <a:off x="1789" y="445"/>
              <a:ext cx="90" cy="383"/>
            </a:xfrm>
            <a:custGeom>
              <a:avLst/>
              <a:gdLst>
                <a:gd name="T0" fmla="*/ 90 w 90"/>
                <a:gd name="T1" fmla="*/ 13 h 383"/>
                <a:gd name="T2" fmla="*/ 86 w 90"/>
                <a:gd name="T3" fmla="*/ 23 h 383"/>
                <a:gd name="T4" fmla="*/ 78 w 90"/>
                <a:gd name="T5" fmla="*/ 46 h 383"/>
                <a:gd name="T6" fmla="*/ 67 w 90"/>
                <a:gd name="T7" fmla="*/ 82 h 383"/>
                <a:gd name="T8" fmla="*/ 55 w 90"/>
                <a:gd name="T9" fmla="*/ 129 h 383"/>
                <a:gd name="T10" fmla="*/ 45 w 90"/>
                <a:gd name="T11" fmla="*/ 181 h 383"/>
                <a:gd name="T12" fmla="*/ 40 w 90"/>
                <a:gd name="T13" fmla="*/ 240 h 383"/>
                <a:gd name="T14" fmla="*/ 41 w 90"/>
                <a:gd name="T15" fmla="*/ 299 h 383"/>
                <a:gd name="T16" fmla="*/ 52 w 90"/>
                <a:gd name="T17" fmla="*/ 358 h 383"/>
                <a:gd name="T18" fmla="*/ 51 w 90"/>
                <a:gd name="T19" fmla="*/ 355 h 383"/>
                <a:gd name="T20" fmla="*/ 46 w 90"/>
                <a:gd name="T21" fmla="*/ 340 h 383"/>
                <a:gd name="T22" fmla="*/ 42 w 90"/>
                <a:gd name="T23" fmla="*/ 318 h 383"/>
                <a:gd name="T24" fmla="*/ 38 w 90"/>
                <a:gd name="T25" fmla="*/ 284 h 383"/>
                <a:gd name="T26" fmla="*/ 37 w 90"/>
                <a:gd name="T27" fmla="*/ 238 h 383"/>
                <a:gd name="T28" fmla="*/ 40 w 90"/>
                <a:gd name="T29" fmla="*/ 180 h 383"/>
                <a:gd name="T30" fmla="*/ 48 w 90"/>
                <a:gd name="T31" fmla="*/ 109 h 383"/>
                <a:gd name="T32" fmla="*/ 63 w 90"/>
                <a:gd name="T33" fmla="*/ 24 h 383"/>
                <a:gd name="T34" fmla="*/ 60 w 90"/>
                <a:gd name="T35" fmla="*/ 30 h 383"/>
                <a:gd name="T36" fmla="*/ 52 w 90"/>
                <a:gd name="T37" fmla="*/ 50 h 383"/>
                <a:gd name="T38" fmla="*/ 40 w 90"/>
                <a:gd name="T39" fmla="*/ 82 h 383"/>
                <a:gd name="T40" fmla="*/ 29 w 90"/>
                <a:gd name="T41" fmla="*/ 124 h 383"/>
                <a:gd name="T42" fmla="*/ 18 w 90"/>
                <a:gd name="T43" fmla="*/ 176 h 383"/>
                <a:gd name="T44" fmla="*/ 11 w 90"/>
                <a:gd name="T45" fmla="*/ 238 h 383"/>
                <a:gd name="T46" fmla="*/ 9 w 90"/>
                <a:gd name="T47" fmla="*/ 307 h 383"/>
                <a:gd name="T48" fmla="*/ 16 w 90"/>
                <a:gd name="T49" fmla="*/ 383 h 383"/>
                <a:gd name="T50" fmla="*/ 13 w 90"/>
                <a:gd name="T51" fmla="*/ 377 h 383"/>
                <a:gd name="T52" fmla="*/ 9 w 90"/>
                <a:gd name="T53" fmla="*/ 356 h 383"/>
                <a:gd name="T54" fmla="*/ 4 w 90"/>
                <a:gd name="T55" fmla="*/ 323 h 383"/>
                <a:gd name="T56" fmla="*/ 0 w 90"/>
                <a:gd name="T57" fmla="*/ 278 h 383"/>
                <a:gd name="T58" fmla="*/ 1 w 90"/>
                <a:gd name="T59" fmla="*/ 223 h 383"/>
                <a:gd name="T60" fmla="*/ 9 w 90"/>
                <a:gd name="T61" fmla="*/ 159 h 383"/>
                <a:gd name="T62" fmla="*/ 27 w 90"/>
                <a:gd name="T63" fmla="*/ 86 h 383"/>
                <a:gd name="T64" fmla="*/ 56 w 90"/>
                <a:gd name="T65" fmla="*/ 6 h 383"/>
                <a:gd name="T66" fmla="*/ 60 w 90"/>
                <a:gd name="T67" fmla="*/ 3 h 383"/>
                <a:gd name="T68" fmla="*/ 68 w 90"/>
                <a:gd name="T69" fmla="*/ 0 h 383"/>
                <a:gd name="T70" fmla="*/ 79 w 90"/>
                <a:gd name="T71" fmla="*/ 2 h 383"/>
                <a:gd name="T72" fmla="*/ 90 w 90"/>
                <a:gd name="T73" fmla="*/ 13 h 3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383"/>
                <a:gd name="T113" fmla="*/ 90 w 90"/>
                <a:gd name="T114" fmla="*/ 383 h 3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383">
                  <a:moveTo>
                    <a:pt x="90" y="13"/>
                  </a:moveTo>
                  <a:lnTo>
                    <a:pt x="86" y="23"/>
                  </a:lnTo>
                  <a:lnTo>
                    <a:pt x="78" y="46"/>
                  </a:lnTo>
                  <a:lnTo>
                    <a:pt x="67" y="82"/>
                  </a:lnTo>
                  <a:lnTo>
                    <a:pt x="55" y="129"/>
                  </a:lnTo>
                  <a:lnTo>
                    <a:pt x="45" y="181"/>
                  </a:lnTo>
                  <a:lnTo>
                    <a:pt x="40" y="240"/>
                  </a:lnTo>
                  <a:lnTo>
                    <a:pt x="41" y="299"/>
                  </a:lnTo>
                  <a:lnTo>
                    <a:pt x="52" y="358"/>
                  </a:lnTo>
                  <a:lnTo>
                    <a:pt x="51" y="355"/>
                  </a:lnTo>
                  <a:lnTo>
                    <a:pt x="46" y="340"/>
                  </a:lnTo>
                  <a:lnTo>
                    <a:pt x="42" y="318"/>
                  </a:lnTo>
                  <a:lnTo>
                    <a:pt x="38" y="284"/>
                  </a:lnTo>
                  <a:lnTo>
                    <a:pt x="37" y="238"/>
                  </a:lnTo>
                  <a:lnTo>
                    <a:pt x="40" y="180"/>
                  </a:lnTo>
                  <a:lnTo>
                    <a:pt x="48" y="109"/>
                  </a:lnTo>
                  <a:lnTo>
                    <a:pt x="63" y="24"/>
                  </a:lnTo>
                  <a:lnTo>
                    <a:pt x="60" y="30"/>
                  </a:lnTo>
                  <a:lnTo>
                    <a:pt x="52" y="50"/>
                  </a:lnTo>
                  <a:lnTo>
                    <a:pt x="40" y="82"/>
                  </a:lnTo>
                  <a:lnTo>
                    <a:pt x="29" y="124"/>
                  </a:lnTo>
                  <a:lnTo>
                    <a:pt x="18" y="176"/>
                  </a:lnTo>
                  <a:lnTo>
                    <a:pt x="11" y="238"/>
                  </a:lnTo>
                  <a:lnTo>
                    <a:pt x="9" y="307"/>
                  </a:lnTo>
                  <a:lnTo>
                    <a:pt x="16" y="383"/>
                  </a:lnTo>
                  <a:lnTo>
                    <a:pt x="13" y="377"/>
                  </a:lnTo>
                  <a:lnTo>
                    <a:pt x="9" y="356"/>
                  </a:lnTo>
                  <a:lnTo>
                    <a:pt x="4" y="323"/>
                  </a:lnTo>
                  <a:lnTo>
                    <a:pt x="0" y="278"/>
                  </a:lnTo>
                  <a:lnTo>
                    <a:pt x="1" y="223"/>
                  </a:lnTo>
                  <a:lnTo>
                    <a:pt x="9" y="159"/>
                  </a:lnTo>
                  <a:lnTo>
                    <a:pt x="27" y="86"/>
                  </a:lnTo>
                  <a:lnTo>
                    <a:pt x="56" y="6"/>
                  </a:lnTo>
                  <a:lnTo>
                    <a:pt x="60" y="3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00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09" name="Freeform 38"/>
            <p:cNvSpPr>
              <a:spLocks/>
            </p:cNvSpPr>
            <p:nvPr/>
          </p:nvSpPr>
          <p:spPr bwMode="auto">
            <a:xfrm>
              <a:off x="1603" y="380"/>
              <a:ext cx="168" cy="439"/>
            </a:xfrm>
            <a:custGeom>
              <a:avLst/>
              <a:gdLst>
                <a:gd name="T0" fmla="*/ 0 w 168"/>
                <a:gd name="T1" fmla="*/ 431 h 439"/>
                <a:gd name="T2" fmla="*/ 0 w 168"/>
                <a:gd name="T3" fmla="*/ 420 h 439"/>
                <a:gd name="T4" fmla="*/ 2 w 168"/>
                <a:gd name="T5" fmla="*/ 388 h 439"/>
                <a:gd name="T6" fmla="*/ 6 w 168"/>
                <a:gd name="T7" fmla="*/ 341 h 439"/>
                <a:gd name="T8" fmla="*/ 14 w 168"/>
                <a:gd name="T9" fmla="*/ 280 h 439"/>
                <a:gd name="T10" fmla="*/ 26 w 168"/>
                <a:gd name="T11" fmla="*/ 214 h 439"/>
                <a:gd name="T12" fmla="*/ 48 w 168"/>
                <a:gd name="T13" fmla="*/ 141 h 439"/>
                <a:gd name="T14" fmla="*/ 77 w 168"/>
                <a:gd name="T15" fmla="*/ 68 h 439"/>
                <a:gd name="T16" fmla="*/ 117 w 168"/>
                <a:gd name="T17" fmla="*/ 0 h 439"/>
                <a:gd name="T18" fmla="*/ 135 w 168"/>
                <a:gd name="T19" fmla="*/ 12 h 439"/>
                <a:gd name="T20" fmla="*/ 132 w 168"/>
                <a:gd name="T21" fmla="*/ 17 h 439"/>
                <a:gd name="T22" fmla="*/ 122 w 168"/>
                <a:gd name="T23" fmla="*/ 34 h 439"/>
                <a:gd name="T24" fmla="*/ 109 w 168"/>
                <a:gd name="T25" fmla="*/ 60 h 439"/>
                <a:gd name="T26" fmla="*/ 94 w 168"/>
                <a:gd name="T27" fmla="*/ 95 h 439"/>
                <a:gd name="T28" fmla="*/ 77 w 168"/>
                <a:gd name="T29" fmla="*/ 141 h 439"/>
                <a:gd name="T30" fmla="*/ 61 w 168"/>
                <a:gd name="T31" fmla="*/ 194 h 439"/>
                <a:gd name="T32" fmla="*/ 48 w 168"/>
                <a:gd name="T33" fmla="*/ 256 h 439"/>
                <a:gd name="T34" fmla="*/ 39 w 168"/>
                <a:gd name="T35" fmla="*/ 324 h 439"/>
                <a:gd name="T36" fmla="*/ 40 w 168"/>
                <a:gd name="T37" fmla="*/ 315 h 439"/>
                <a:gd name="T38" fmla="*/ 47 w 168"/>
                <a:gd name="T39" fmla="*/ 291 h 439"/>
                <a:gd name="T40" fmla="*/ 57 w 168"/>
                <a:gd name="T41" fmla="*/ 256 h 439"/>
                <a:gd name="T42" fmla="*/ 72 w 168"/>
                <a:gd name="T43" fmla="*/ 212 h 439"/>
                <a:gd name="T44" fmla="*/ 90 w 168"/>
                <a:gd name="T45" fmla="*/ 164 h 439"/>
                <a:gd name="T46" fmla="*/ 111 w 168"/>
                <a:gd name="T47" fmla="*/ 115 h 439"/>
                <a:gd name="T48" fmla="*/ 138 w 168"/>
                <a:gd name="T49" fmla="*/ 69 h 439"/>
                <a:gd name="T50" fmla="*/ 168 w 168"/>
                <a:gd name="T51" fmla="*/ 29 h 439"/>
                <a:gd name="T52" fmla="*/ 164 w 168"/>
                <a:gd name="T53" fmla="*/ 38 h 439"/>
                <a:gd name="T54" fmla="*/ 151 w 168"/>
                <a:gd name="T55" fmla="*/ 65 h 439"/>
                <a:gd name="T56" fmla="*/ 133 w 168"/>
                <a:gd name="T57" fmla="*/ 106 h 439"/>
                <a:gd name="T58" fmla="*/ 113 w 168"/>
                <a:gd name="T59" fmla="*/ 158 h 439"/>
                <a:gd name="T60" fmla="*/ 92 w 168"/>
                <a:gd name="T61" fmla="*/ 220 h 439"/>
                <a:gd name="T62" fmla="*/ 74 w 168"/>
                <a:gd name="T63" fmla="*/ 287 h 439"/>
                <a:gd name="T64" fmla="*/ 59 w 168"/>
                <a:gd name="T65" fmla="*/ 355 h 439"/>
                <a:gd name="T66" fmla="*/ 52 w 168"/>
                <a:gd name="T67" fmla="*/ 423 h 439"/>
                <a:gd name="T68" fmla="*/ 52 w 168"/>
                <a:gd name="T69" fmla="*/ 439 h 439"/>
                <a:gd name="T70" fmla="*/ 51 w 168"/>
                <a:gd name="T71" fmla="*/ 439 h 439"/>
                <a:gd name="T72" fmla="*/ 48 w 168"/>
                <a:gd name="T73" fmla="*/ 438 h 439"/>
                <a:gd name="T74" fmla="*/ 43 w 168"/>
                <a:gd name="T75" fmla="*/ 435 h 439"/>
                <a:gd name="T76" fmla="*/ 36 w 168"/>
                <a:gd name="T77" fmla="*/ 434 h 439"/>
                <a:gd name="T78" fmla="*/ 28 w 168"/>
                <a:gd name="T79" fmla="*/ 433 h 439"/>
                <a:gd name="T80" fmla="*/ 19 w 168"/>
                <a:gd name="T81" fmla="*/ 431 h 439"/>
                <a:gd name="T82" fmla="*/ 10 w 168"/>
                <a:gd name="T83" fmla="*/ 430 h 439"/>
                <a:gd name="T84" fmla="*/ 0 w 168"/>
                <a:gd name="T85" fmla="*/ 431 h 4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"/>
                <a:gd name="T130" fmla="*/ 0 h 439"/>
                <a:gd name="T131" fmla="*/ 168 w 168"/>
                <a:gd name="T132" fmla="*/ 439 h 4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" h="439">
                  <a:moveTo>
                    <a:pt x="0" y="431"/>
                  </a:moveTo>
                  <a:lnTo>
                    <a:pt x="0" y="420"/>
                  </a:lnTo>
                  <a:lnTo>
                    <a:pt x="2" y="388"/>
                  </a:lnTo>
                  <a:lnTo>
                    <a:pt x="6" y="341"/>
                  </a:lnTo>
                  <a:lnTo>
                    <a:pt x="14" y="280"/>
                  </a:lnTo>
                  <a:lnTo>
                    <a:pt x="26" y="214"/>
                  </a:lnTo>
                  <a:lnTo>
                    <a:pt x="48" y="141"/>
                  </a:lnTo>
                  <a:lnTo>
                    <a:pt x="77" y="68"/>
                  </a:lnTo>
                  <a:lnTo>
                    <a:pt x="117" y="0"/>
                  </a:lnTo>
                  <a:lnTo>
                    <a:pt x="135" y="12"/>
                  </a:lnTo>
                  <a:lnTo>
                    <a:pt x="132" y="17"/>
                  </a:lnTo>
                  <a:lnTo>
                    <a:pt x="122" y="34"/>
                  </a:lnTo>
                  <a:lnTo>
                    <a:pt x="109" y="60"/>
                  </a:lnTo>
                  <a:lnTo>
                    <a:pt x="94" y="95"/>
                  </a:lnTo>
                  <a:lnTo>
                    <a:pt x="77" y="141"/>
                  </a:lnTo>
                  <a:lnTo>
                    <a:pt x="61" y="194"/>
                  </a:lnTo>
                  <a:lnTo>
                    <a:pt x="48" y="256"/>
                  </a:lnTo>
                  <a:lnTo>
                    <a:pt x="39" y="324"/>
                  </a:lnTo>
                  <a:lnTo>
                    <a:pt x="40" y="315"/>
                  </a:lnTo>
                  <a:lnTo>
                    <a:pt x="47" y="291"/>
                  </a:lnTo>
                  <a:lnTo>
                    <a:pt x="57" y="256"/>
                  </a:lnTo>
                  <a:lnTo>
                    <a:pt x="72" y="212"/>
                  </a:lnTo>
                  <a:lnTo>
                    <a:pt x="90" y="164"/>
                  </a:lnTo>
                  <a:lnTo>
                    <a:pt x="111" y="115"/>
                  </a:lnTo>
                  <a:lnTo>
                    <a:pt x="138" y="69"/>
                  </a:lnTo>
                  <a:lnTo>
                    <a:pt x="168" y="29"/>
                  </a:lnTo>
                  <a:lnTo>
                    <a:pt x="164" y="38"/>
                  </a:lnTo>
                  <a:lnTo>
                    <a:pt x="151" y="65"/>
                  </a:lnTo>
                  <a:lnTo>
                    <a:pt x="133" y="106"/>
                  </a:lnTo>
                  <a:lnTo>
                    <a:pt x="113" y="158"/>
                  </a:lnTo>
                  <a:lnTo>
                    <a:pt x="92" y="220"/>
                  </a:lnTo>
                  <a:lnTo>
                    <a:pt x="74" y="287"/>
                  </a:lnTo>
                  <a:lnTo>
                    <a:pt x="59" y="355"/>
                  </a:lnTo>
                  <a:lnTo>
                    <a:pt x="52" y="423"/>
                  </a:lnTo>
                  <a:lnTo>
                    <a:pt x="52" y="439"/>
                  </a:lnTo>
                  <a:lnTo>
                    <a:pt x="51" y="439"/>
                  </a:lnTo>
                  <a:lnTo>
                    <a:pt x="48" y="438"/>
                  </a:lnTo>
                  <a:lnTo>
                    <a:pt x="43" y="435"/>
                  </a:lnTo>
                  <a:lnTo>
                    <a:pt x="36" y="434"/>
                  </a:lnTo>
                  <a:lnTo>
                    <a:pt x="28" y="433"/>
                  </a:lnTo>
                  <a:lnTo>
                    <a:pt x="19" y="431"/>
                  </a:lnTo>
                  <a:lnTo>
                    <a:pt x="10" y="43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87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0" name="Freeform 39"/>
            <p:cNvSpPr>
              <a:spLocks/>
            </p:cNvSpPr>
            <p:nvPr/>
          </p:nvSpPr>
          <p:spPr bwMode="auto">
            <a:xfrm>
              <a:off x="1327" y="2205"/>
              <a:ext cx="1027" cy="160"/>
            </a:xfrm>
            <a:custGeom>
              <a:avLst/>
              <a:gdLst>
                <a:gd name="T0" fmla="*/ 1 w 1027"/>
                <a:gd name="T1" fmla="*/ 122 h 160"/>
                <a:gd name="T2" fmla="*/ 16 w 1027"/>
                <a:gd name="T3" fmla="*/ 126 h 160"/>
                <a:gd name="T4" fmla="*/ 47 w 1027"/>
                <a:gd name="T5" fmla="*/ 132 h 160"/>
                <a:gd name="T6" fmla="*/ 88 w 1027"/>
                <a:gd name="T7" fmla="*/ 139 h 160"/>
                <a:gd name="T8" fmla="*/ 143 w 1027"/>
                <a:gd name="T9" fmla="*/ 147 h 160"/>
                <a:gd name="T10" fmla="*/ 207 w 1027"/>
                <a:gd name="T11" fmla="*/ 153 h 160"/>
                <a:gd name="T12" fmla="*/ 283 w 1027"/>
                <a:gd name="T13" fmla="*/ 158 h 160"/>
                <a:gd name="T14" fmla="*/ 366 w 1027"/>
                <a:gd name="T15" fmla="*/ 160 h 160"/>
                <a:gd name="T16" fmla="*/ 436 w 1027"/>
                <a:gd name="T17" fmla="*/ 158 h 160"/>
                <a:gd name="T18" fmla="*/ 488 w 1027"/>
                <a:gd name="T19" fmla="*/ 156 h 160"/>
                <a:gd name="T20" fmla="*/ 541 w 1027"/>
                <a:gd name="T21" fmla="*/ 151 h 160"/>
                <a:gd name="T22" fmla="*/ 596 w 1027"/>
                <a:gd name="T23" fmla="*/ 144 h 160"/>
                <a:gd name="T24" fmla="*/ 649 w 1027"/>
                <a:gd name="T25" fmla="*/ 136 h 160"/>
                <a:gd name="T26" fmla="*/ 698 w 1027"/>
                <a:gd name="T27" fmla="*/ 128 h 160"/>
                <a:gd name="T28" fmla="*/ 746 w 1027"/>
                <a:gd name="T29" fmla="*/ 118 h 160"/>
                <a:gd name="T30" fmla="*/ 797 w 1027"/>
                <a:gd name="T31" fmla="*/ 105 h 160"/>
                <a:gd name="T32" fmla="*/ 846 w 1027"/>
                <a:gd name="T33" fmla="*/ 90 h 160"/>
                <a:gd name="T34" fmla="*/ 897 w 1027"/>
                <a:gd name="T35" fmla="*/ 74 h 160"/>
                <a:gd name="T36" fmla="*/ 950 w 1027"/>
                <a:gd name="T37" fmla="*/ 56 h 160"/>
                <a:gd name="T38" fmla="*/ 1000 w 1027"/>
                <a:gd name="T39" fmla="*/ 35 h 160"/>
                <a:gd name="T40" fmla="*/ 1027 w 1027"/>
                <a:gd name="T41" fmla="*/ 0 h 160"/>
                <a:gd name="T42" fmla="*/ 1021 w 1027"/>
                <a:gd name="T43" fmla="*/ 2 h 160"/>
                <a:gd name="T44" fmla="*/ 1007 w 1027"/>
                <a:gd name="T45" fmla="*/ 8 h 160"/>
                <a:gd name="T46" fmla="*/ 984 w 1027"/>
                <a:gd name="T47" fmla="*/ 17 h 160"/>
                <a:gd name="T48" fmla="*/ 951 w 1027"/>
                <a:gd name="T49" fmla="*/ 27 h 160"/>
                <a:gd name="T50" fmla="*/ 910 w 1027"/>
                <a:gd name="T51" fmla="*/ 40 h 160"/>
                <a:gd name="T52" fmla="*/ 860 w 1027"/>
                <a:gd name="T53" fmla="*/ 55 h 160"/>
                <a:gd name="T54" fmla="*/ 804 w 1027"/>
                <a:gd name="T55" fmla="*/ 69 h 160"/>
                <a:gd name="T56" fmla="*/ 739 w 1027"/>
                <a:gd name="T57" fmla="*/ 84 h 160"/>
                <a:gd name="T58" fmla="*/ 668 w 1027"/>
                <a:gd name="T59" fmla="*/ 98 h 160"/>
                <a:gd name="T60" fmla="*/ 590 w 1027"/>
                <a:gd name="T61" fmla="*/ 111 h 160"/>
                <a:gd name="T62" fmla="*/ 506 w 1027"/>
                <a:gd name="T63" fmla="*/ 122 h 160"/>
                <a:gd name="T64" fmla="*/ 415 w 1027"/>
                <a:gd name="T65" fmla="*/ 130 h 160"/>
                <a:gd name="T66" fmla="*/ 319 w 1027"/>
                <a:gd name="T67" fmla="*/ 134 h 160"/>
                <a:gd name="T68" fmla="*/ 217 w 1027"/>
                <a:gd name="T69" fmla="*/ 135 h 160"/>
                <a:gd name="T70" fmla="*/ 111 w 1027"/>
                <a:gd name="T71" fmla="*/ 131 h 160"/>
                <a:gd name="T72" fmla="*/ 0 w 1027"/>
                <a:gd name="T73" fmla="*/ 122 h 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7"/>
                <a:gd name="T112" fmla="*/ 0 h 160"/>
                <a:gd name="T113" fmla="*/ 1027 w 1027"/>
                <a:gd name="T114" fmla="*/ 160 h 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7" h="160">
                  <a:moveTo>
                    <a:pt x="0" y="122"/>
                  </a:moveTo>
                  <a:lnTo>
                    <a:pt x="1" y="122"/>
                  </a:lnTo>
                  <a:lnTo>
                    <a:pt x="8" y="123"/>
                  </a:lnTo>
                  <a:lnTo>
                    <a:pt x="16" y="126"/>
                  </a:lnTo>
                  <a:lnTo>
                    <a:pt x="30" y="128"/>
                  </a:lnTo>
                  <a:lnTo>
                    <a:pt x="47" y="132"/>
                  </a:lnTo>
                  <a:lnTo>
                    <a:pt x="66" y="135"/>
                  </a:lnTo>
                  <a:lnTo>
                    <a:pt x="88" y="139"/>
                  </a:lnTo>
                  <a:lnTo>
                    <a:pt x="114" y="143"/>
                  </a:lnTo>
                  <a:lnTo>
                    <a:pt x="143" y="147"/>
                  </a:lnTo>
                  <a:lnTo>
                    <a:pt x="174" y="151"/>
                  </a:lnTo>
                  <a:lnTo>
                    <a:pt x="207" y="153"/>
                  </a:lnTo>
                  <a:lnTo>
                    <a:pt x="245" y="157"/>
                  </a:lnTo>
                  <a:lnTo>
                    <a:pt x="283" y="158"/>
                  </a:lnTo>
                  <a:lnTo>
                    <a:pt x="323" y="160"/>
                  </a:lnTo>
                  <a:lnTo>
                    <a:pt x="366" y="160"/>
                  </a:lnTo>
                  <a:lnTo>
                    <a:pt x="411" y="160"/>
                  </a:lnTo>
                  <a:lnTo>
                    <a:pt x="436" y="158"/>
                  </a:lnTo>
                  <a:lnTo>
                    <a:pt x="462" y="157"/>
                  </a:lnTo>
                  <a:lnTo>
                    <a:pt x="488" y="156"/>
                  </a:lnTo>
                  <a:lnTo>
                    <a:pt x="514" y="153"/>
                  </a:lnTo>
                  <a:lnTo>
                    <a:pt x="541" y="151"/>
                  </a:lnTo>
                  <a:lnTo>
                    <a:pt x="569" y="148"/>
                  </a:lnTo>
                  <a:lnTo>
                    <a:pt x="596" y="144"/>
                  </a:lnTo>
                  <a:lnTo>
                    <a:pt x="625" y="140"/>
                  </a:lnTo>
                  <a:lnTo>
                    <a:pt x="649" y="136"/>
                  </a:lnTo>
                  <a:lnTo>
                    <a:pt x="673" y="132"/>
                  </a:lnTo>
                  <a:lnTo>
                    <a:pt x="698" y="128"/>
                  </a:lnTo>
                  <a:lnTo>
                    <a:pt x="721" y="123"/>
                  </a:lnTo>
                  <a:lnTo>
                    <a:pt x="746" y="118"/>
                  </a:lnTo>
                  <a:lnTo>
                    <a:pt x="771" y="111"/>
                  </a:lnTo>
                  <a:lnTo>
                    <a:pt x="797" y="105"/>
                  </a:lnTo>
                  <a:lnTo>
                    <a:pt x="822" y="98"/>
                  </a:lnTo>
                  <a:lnTo>
                    <a:pt x="846" y="90"/>
                  </a:lnTo>
                  <a:lnTo>
                    <a:pt x="873" y="82"/>
                  </a:lnTo>
                  <a:lnTo>
                    <a:pt x="897" y="74"/>
                  </a:lnTo>
                  <a:lnTo>
                    <a:pt x="923" y="65"/>
                  </a:lnTo>
                  <a:lnTo>
                    <a:pt x="950" y="56"/>
                  </a:lnTo>
                  <a:lnTo>
                    <a:pt x="976" y="46"/>
                  </a:lnTo>
                  <a:lnTo>
                    <a:pt x="1000" y="35"/>
                  </a:lnTo>
                  <a:lnTo>
                    <a:pt x="1027" y="25"/>
                  </a:lnTo>
                  <a:lnTo>
                    <a:pt x="1027" y="0"/>
                  </a:lnTo>
                  <a:lnTo>
                    <a:pt x="1025" y="0"/>
                  </a:lnTo>
                  <a:lnTo>
                    <a:pt x="1021" y="2"/>
                  </a:lnTo>
                  <a:lnTo>
                    <a:pt x="1016" y="4"/>
                  </a:lnTo>
                  <a:lnTo>
                    <a:pt x="1007" y="8"/>
                  </a:lnTo>
                  <a:lnTo>
                    <a:pt x="996" y="12"/>
                  </a:lnTo>
                  <a:lnTo>
                    <a:pt x="984" y="17"/>
                  </a:lnTo>
                  <a:lnTo>
                    <a:pt x="969" y="22"/>
                  </a:lnTo>
                  <a:lnTo>
                    <a:pt x="951" y="27"/>
                  </a:lnTo>
                  <a:lnTo>
                    <a:pt x="932" y="34"/>
                  </a:lnTo>
                  <a:lnTo>
                    <a:pt x="910" y="40"/>
                  </a:lnTo>
                  <a:lnTo>
                    <a:pt x="886" y="48"/>
                  </a:lnTo>
                  <a:lnTo>
                    <a:pt x="860" y="55"/>
                  </a:lnTo>
                  <a:lnTo>
                    <a:pt x="833" y="63"/>
                  </a:lnTo>
                  <a:lnTo>
                    <a:pt x="804" y="69"/>
                  </a:lnTo>
                  <a:lnTo>
                    <a:pt x="772" y="77"/>
                  </a:lnTo>
                  <a:lnTo>
                    <a:pt x="739" y="84"/>
                  </a:lnTo>
                  <a:lnTo>
                    <a:pt x="705" y="92"/>
                  </a:lnTo>
                  <a:lnTo>
                    <a:pt x="668" y="98"/>
                  </a:lnTo>
                  <a:lnTo>
                    <a:pt x="629" y="105"/>
                  </a:lnTo>
                  <a:lnTo>
                    <a:pt x="590" y="111"/>
                  </a:lnTo>
                  <a:lnTo>
                    <a:pt x="548" y="116"/>
                  </a:lnTo>
                  <a:lnTo>
                    <a:pt x="506" y="122"/>
                  </a:lnTo>
                  <a:lnTo>
                    <a:pt x="460" y="126"/>
                  </a:lnTo>
                  <a:lnTo>
                    <a:pt x="415" y="130"/>
                  </a:lnTo>
                  <a:lnTo>
                    <a:pt x="367" y="132"/>
                  </a:lnTo>
                  <a:lnTo>
                    <a:pt x="319" y="134"/>
                  </a:lnTo>
                  <a:lnTo>
                    <a:pt x="269" y="135"/>
                  </a:lnTo>
                  <a:lnTo>
                    <a:pt x="217" y="135"/>
                  </a:lnTo>
                  <a:lnTo>
                    <a:pt x="165" y="134"/>
                  </a:lnTo>
                  <a:lnTo>
                    <a:pt x="111" y="131"/>
                  </a:lnTo>
                  <a:lnTo>
                    <a:pt x="56" y="12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1" name="Freeform 44"/>
            <p:cNvSpPr>
              <a:spLocks/>
            </p:cNvSpPr>
            <p:nvPr/>
          </p:nvSpPr>
          <p:spPr bwMode="auto">
            <a:xfrm>
              <a:off x="1677" y="1831"/>
              <a:ext cx="164" cy="115"/>
            </a:xfrm>
            <a:custGeom>
              <a:avLst/>
              <a:gdLst>
                <a:gd name="T0" fmla="*/ 17 w 164"/>
                <a:gd name="T1" fmla="*/ 0 h 115"/>
                <a:gd name="T2" fmla="*/ 0 w 164"/>
                <a:gd name="T3" fmla="*/ 115 h 115"/>
                <a:gd name="T4" fmla="*/ 164 w 164"/>
                <a:gd name="T5" fmla="*/ 107 h 115"/>
                <a:gd name="T6" fmla="*/ 146 w 164"/>
                <a:gd name="T7" fmla="*/ 0 h 115"/>
                <a:gd name="T8" fmla="*/ 17 w 164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15"/>
                <a:gd name="T17" fmla="*/ 164 w 16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15">
                  <a:moveTo>
                    <a:pt x="17" y="0"/>
                  </a:moveTo>
                  <a:lnTo>
                    <a:pt x="0" y="115"/>
                  </a:lnTo>
                  <a:lnTo>
                    <a:pt x="164" y="107"/>
                  </a:lnTo>
                  <a:lnTo>
                    <a:pt x="14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012" name="Freeform 53"/>
            <p:cNvSpPr>
              <a:spLocks/>
            </p:cNvSpPr>
            <p:nvPr/>
          </p:nvSpPr>
          <p:spPr bwMode="auto">
            <a:xfrm>
              <a:off x="2162" y="1036"/>
              <a:ext cx="288" cy="346"/>
            </a:xfrm>
            <a:custGeom>
              <a:avLst/>
              <a:gdLst>
                <a:gd name="T0" fmla="*/ 16 w 288"/>
                <a:gd name="T1" fmla="*/ 25 h 346"/>
                <a:gd name="T2" fmla="*/ 17 w 288"/>
                <a:gd name="T3" fmla="*/ 25 h 346"/>
                <a:gd name="T4" fmla="*/ 21 w 288"/>
                <a:gd name="T5" fmla="*/ 26 h 346"/>
                <a:gd name="T6" fmla="*/ 27 w 288"/>
                <a:gd name="T7" fmla="*/ 29 h 346"/>
                <a:gd name="T8" fmla="*/ 36 w 288"/>
                <a:gd name="T9" fmla="*/ 34 h 346"/>
                <a:gd name="T10" fmla="*/ 47 w 288"/>
                <a:gd name="T11" fmla="*/ 39 h 346"/>
                <a:gd name="T12" fmla="*/ 60 w 288"/>
                <a:gd name="T13" fmla="*/ 48 h 346"/>
                <a:gd name="T14" fmla="*/ 75 w 288"/>
                <a:gd name="T15" fmla="*/ 59 h 346"/>
                <a:gd name="T16" fmla="*/ 90 w 288"/>
                <a:gd name="T17" fmla="*/ 72 h 346"/>
                <a:gd name="T18" fmla="*/ 108 w 288"/>
                <a:gd name="T19" fmla="*/ 89 h 346"/>
                <a:gd name="T20" fmla="*/ 127 w 288"/>
                <a:gd name="T21" fmla="*/ 109 h 346"/>
                <a:gd name="T22" fmla="*/ 148 w 288"/>
                <a:gd name="T23" fmla="*/ 132 h 346"/>
                <a:gd name="T24" fmla="*/ 170 w 288"/>
                <a:gd name="T25" fmla="*/ 160 h 346"/>
                <a:gd name="T26" fmla="*/ 192 w 288"/>
                <a:gd name="T27" fmla="*/ 193 h 346"/>
                <a:gd name="T28" fmla="*/ 215 w 288"/>
                <a:gd name="T29" fmla="*/ 228 h 346"/>
                <a:gd name="T30" fmla="*/ 238 w 288"/>
                <a:gd name="T31" fmla="*/ 270 h 346"/>
                <a:gd name="T32" fmla="*/ 263 w 288"/>
                <a:gd name="T33" fmla="*/ 316 h 346"/>
                <a:gd name="T34" fmla="*/ 288 w 288"/>
                <a:gd name="T35" fmla="*/ 346 h 346"/>
                <a:gd name="T36" fmla="*/ 288 w 288"/>
                <a:gd name="T37" fmla="*/ 343 h 346"/>
                <a:gd name="T38" fmla="*/ 285 w 288"/>
                <a:gd name="T39" fmla="*/ 336 h 346"/>
                <a:gd name="T40" fmla="*/ 282 w 288"/>
                <a:gd name="T41" fmla="*/ 322 h 346"/>
                <a:gd name="T42" fmla="*/ 278 w 288"/>
                <a:gd name="T43" fmla="*/ 307 h 346"/>
                <a:gd name="T44" fmla="*/ 271 w 288"/>
                <a:gd name="T45" fmla="*/ 287 h 346"/>
                <a:gd name="T46" fmla="*/ 263 w 288"/>
                <a:gd name="T47" fmla="*/ 265 h 346"/>
                <a:gd name="T48" fmla="*/ 252 w 288"/>
                <a:gd name="T49" fmla="*/ 239 h 346"/>
                <a:gd name="T50" fmla="*/ 238 w 288"/>
                <a:gd name="T51" fmla="*/ 212 h 346"/>
                <a:gd name="T52" fmla="*/ 222 w 288"/>
                <a:gd name="T53" fmla="*/ 185 h 346"/>
                <a:gd name="T54" fmla="*/ 201 w 288"/>
                <a:gd name="T55" fmla="*/ 156 h 346"/>
                <a:gd name="T56" fmla="*/ 178 w 288"/>
                <a:gd name="T57" fmla="*/ 127 h 346"/>
                <a:gd name="T58" fmla="*/ 150 w 288"/>
                <a:gd name="T59" fmla="*/ 98 h 346"/>
                <a:gd name="T60" fmla="*/ 120 w 288"/>
                <a:gd name="T61" fmla="*/ 71 h 346"/>
                <a:gd name="T62" fmla="*/ 84 w 288"/>
                <a:gd name="T63" fmla="*/ 44 h 346"/>
                <a:gd name="T64" fmla="*/ 44 w 288"/>
                <a:gd name="T65" fmla="*/ 21 h 346"/>
                <a:gd name="T66" fmla="*/ 0 w 288"/>
                <a:gd name="T67" fmla="*/ 0 h 346"/>
                <a:gd name="T68" fmla="*/ 16 w 288"/>
                <a:gd name="T69" fmla="*/ 25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346"/>
                <a:gd name="T107" fmla="*/ 288 w 288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346">
                  <a:moveTo>
                    <a:pt x="16" y="25"/>
                  </a:moveTo>
                  <a:lnTo>
                    <a:pt x="17" y="25"/>
                  </a:lnTo>
                  <a:lnTo>
                    <a:pt x="21" y="26"/>
                  </a:lnTo>
                  <a:lnTo>
                    <a:pt x="27" y="29"/>
                  </a:lnTo>
                  <a:lnTo>
                    <a:pt x="36" y="34"/>
                  </a:lnTo>
                  <a:lnTo>
                    <a:pt x="47" y="39"/>
                  </a:lnTo>
                  <a:lnTo>
                    <a:pt x="60" y="48"/>
                  </a:lnTo>
                  <a:lnTo>
                    <a:pt x="75" y="59"/>
                  </a:lnTo>
                  <a:lnTo>
                    <a:pt x="90" y="72"/>
                  </a:lnTo>
                  <a:lnTo>
                    <a:pt x="108" y="89"/>
                  </a:lnTo>
                  <a:lnTo>
                    <a:pt x="127" y="109"/>
                  </a:lnTo>
                  <a:lnTo>
                    <a:pt x="148" y="132"/>
                  </a:lnTo>
                  <a:lnTo>
                    <a:pt x="170" y="160"/>
                  </a:lnTo>
                  <a:lnTo>
                    <a:pt x="192" y="193"/>
                  </a:lnTo>
                  <a:lnTo>
                    <a:pt x="215" y="228"/>
                  </a:lnTo>
                  <a:lnTo>
                    <a:pt x="238" y="270"/>
                  </a:lnTo>
                  <a:lnTo>
                    <a:pt x="263" y="316"/>
                  </a:lnTo>
                  <a:lnTo>
                    <a:pt x="288" y="346"/>
                  </a:lnTo>
                  <a:lnTo>
                    <a:pt x="288" y="343"/>
                  </a:lnTo>
                  <a:lnTo>
                    <a:pt x="285" y="336"/>
                  </a:lnTo>
                  <a:lnTo>
                    <a:pt x="282" y="322"/>
                  </a:lnTo>
                  <a:lnTo>
                    <a:pt x="278" y="307"/>
                  </a:lnTo>
                  <a:lnTo>
                    <a:pt x="271" y="287"/>
                  </a:lnTo>
                  <a:lnTo>
                    <a:pt x="263" y="265"/>
                  </a:lnTo>
                  <a:lnTo>
                    <a:pt x="252" y="239"/>
                  </a:lnTo>
                  <a:lnTo>
                    <a:pt x="238" y="212"/>
                  </a:lnTo>
                  <a:lnTo>
                    <a:pt x="222" y="185"/>
                  </a:lnTo>
                  <a:lnTo>
                    <a:pt x="201" y="156"/>
                  </a:lnTo>
                  <a:lnTo>
                    <a:pt x="178" y="127"/>
                  </a:lnTo>
                  <a:lnTo>
                    <a:pt x="150" y="98"/>
                  </a:lnTo>
                  <a:lnTo>
                    <a:pt x="120" y="71"/>
                  </a:lnTo>
                  <a:lnTo>
                    <a:pt x="84" y="44"/>
                  </a:lnTo>
                  <a:lnTo>
                    <a:pt x="44" y="21"/>
                  </a:lnTo>
                  <a:lnTo>
                    <a:pt x="0" y="0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3" name="Text Box 97"/>
          <p:cNvSpPr txBox="1">
            <a:spLocks noChangeArrowheads="1"/>
          </p:cNvSpPr>
          <p:nvPr/>
        </p:nvSpPr>
        <p:spPr bwMode="auto">
          <a:xfrm>
            <a:off x="539750" y="20828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1187450" y="15779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9315" name="Text Box 99"/>
          <p:cNvSpPr txBox="1">
            <a:spLocks noChangeArrowheads="1"/>
          </p:cNvSpPr>
          <p:nvPr/>
        </p:nvSpPr>
        <p:spPr bwMode="auto">
          <a:xfrm>
            <a:off x="900113" y="24415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9316" name="Text Box 100"/>
          <p:cNvSpPr txBox="1">
            <a:spLocks noChangeArrowheads="1"/>
          </p:cNvSpPr>
          <p:nvPr/>
        </p:nvSpPr>
        <p:spPr bwMode="auto">
          <a:xfrm>
            <a:off x="611188" y="30178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36871" name="Freeform 101"/>
          <p:cNvSpPr>
            <a:spLocks/>
          </p:cNvSpPr>
          <p:nvPr/>
        </p:nvSpPr>
        <p:spPr bwMode="auto">
          <a:xfrm>
            <a:off x="1689100" y="1536700"/>
            <a:ext cx="254000" cy="330200"/>
          </a:xfrm>
          <a:custGeom>
            <a:avLst/>
            <a:gdLst>
              <a:gd name="T0" fmla="*/ 0 w 160"/>
              <a:gd name="T1" fmla="*/ 0 h 208"/>
              <a:gd name="T2" fmla="*/ 2147483647 w 160"/>
              <a:gd name="T3" fmla="*/ 2147483647 h 208"/>
              <a:gd name="T4" fmla="*/ 2147483647 w 160"/>
              <a:gd name="T5" fmla="*/ 2147483647 h 208"/>
              <a:gd name="T6" fmla="*/ 0 60000 65536"/>
              <a:gd name="T7" fmla="*/ 0 60000 65536"/>
              <a:gd name="T8" fmla="*/ 0 60000 65536"/>
              <a:gd name="T9" fmla="*/ 0 w 160"/>
              <a:gd name="T10" fmla="*/ 0 h 208"/>
              <a:gd name="T11" fmla="*/ 160 w 160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208">
                <a:moveTo>
                  <a:pt x="0" y="0"/>
                </a:moveTo>
                <a:cubicBezTo>
                  <a:pt x="24" y="11"/>
                  <a:pt x="128" y="29"/>
                  <a:pt x="144" y="64"/>
                </a:cubicBezTo>
                <a:cubicBezTo>
                  <a:pt x="160" y="99"/>
                  <a:pt x="106" y="178"/>
                  <a:pt x="96" y="2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2" name="Freeform 102"/>
          <p:cNvSpPr>
            <a:spLocks/>
          </p:cNvSpPr>
          <p:nvPr/>
        </p:nvSpPr>
        <p:spPr bwMode="auto">
          <a:xfrm>
            <a:off x="1187450" y="1628775"/>
            <a:ext cx="1296988" cy="2663825"/>
          </a:xfrm>
          <a:custGeom>
            <a:avLst/>
            <a:gdLst>
              <a:gd name="T0" fmla="*/ 2147483647 w 817"/>
              <a:gd name="T1" fmla="*/ 0 h 1678"/>
              <a:gd name="T2" fmla="*/ 2147483647 w 817"/>
              <a:gd name="T3" fmla="*/ 2147483647 h 1678"/>
              <a:gd name="T4" fmla="*/ 2147483647 w 817"/>
              <a:gd name="T5" fmla="*/ 2147483647 h 1678"/>
              <a:gd name="T6" fmla="*/ 0 w 817"/>
              <a:gd name="T7" fmla="*/ 2147483647 h 1678"/>
              <a:gd name="T8" fmla="*/ 2147483647 w 817"/>
              <a:gd name="T9" fmla="*/ 2147483647 h 1678"/>
              <a:gd name="T10" fmla="*/ 2147483647 w 817"/>
              <a:gd name="T11" fmla="*/ 2147483647 h 16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678"/>
              <a:gd name="T20" fmla="*/ 817 w 817"/>
              <a:gd name="T21" fmla="*/ 1678 h 16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678">
                <a:moveTo>
                  <a:pt x="817" y="0"/>
                </a:moveTo>
                <a:cubicBezTo>
                  <a:pt x="696" y="34"/>
                  <a:pt x="575" y="68"/>
                  <a:pt x="454" y="136"/>
                </a:cubicBezTo>
                <a:cubicBezTo>
                  <a:pt x="333" y="204"/>
                  <a:pt x="167" y="272"/>
                  <a:pt x="91" y="408"/>
                </a:cubicBezTo>
                <a:cubicBezTo>
                  <a:pt x="15" y="544"/>
                  <a:pt x="0" y="794"/>
                  <a:pt x="0" y="953"/>
                </a:cubicBezTo>
                <a:cubicBezTo>
                  <a:pt x="0" y="1112"/>
                  <a:pt x="38" y="1240"/>
                  <a:pt x="91" y="1361"/>
                </a:cubicBezTo>
                <a:cubicBezTo>
                  <a:pt x="144" y="1482"/>
                  <a:pt x="231" y="1580"/>
                  <a:pt x="318" y="16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1476375" y="3357563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17</a:t>
            </a:r>
          </a:p>
        </p:txBody>
      </p:sp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1547813" y="24209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</a:p>
        </p:txBody>
      </p:sp>
      <p:sp>
        <p:nvSpPr>
          <p:cNvPr id="36875" name="Freeform 105"/>
          <p:cNvSpPr>
            <a:spLocks/>
          </p:cNvSpPr>
          <p:nvPr/>
        </p:nvSpPr>
        <p:spPr bwMode="auto">
          <a:xfrm>
            <a:off x="2220913" y="1628775"/>
            <a:ext cx="334962" cy="2808288"/>
          </a:xfrm>
          <a:custGeom>
            <a:avLst/>
            <a:gdLst>
              <a:gd name="T0" fmla="*/ 2147483647 w 211"/>
              <a:gd name="T1" fmla="*/ 0 h 1769"/>
              <a:gd name="T2" fmla="*/ 2147483647 w 211"/>
              <a:gd name="T3" fmla="*/ 2147483647 h 1769"/>
              <a:gd name="T4" fmla="*/ 2147483647 w 211"/>
              <a:gd name="T5" fmla="*/ 2147483647 h 1769"/>
              <a:gd name="T6" fmla="*/ 2147483647 w 211"/>
              <a:gd name="T7" fmla="*/ 2147483647 h 1769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769"/>
              <a:gd name="T14" fmla="*/ 211 w 211"/>
              <a:gd name="T15" fmla="*/ 1769 h 17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769">
                <a:moveTo>
                  <a:pt x="211" y="0"/>
                </a:moveTo>
                <a:cubicBezTo>
                  <a:pt x="135" y="208"/>
                  <a:pt x="60" y="416"/>
                  <a:pt x="30" y="635"/>
                </a:cubicBezTo>
                <a:cubicBezTo>
                  <a:pt x="0" y="854"/>
                  <a:pt x="0" y="1126"/>
                  <a:pt x="30" y="1315"/>
                </a:cubicBezTo>
                <a:cubicBezTo>
                  <a:pt x="60" y="1504"/>
                  <a:pt x="135" y="1636"/>
                  <a:pt x="211" y="17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6" name="Freeform 106"/>
          <p:cNvSpPr>
            <a:spLocks/>
          </p:cNvSpPr>
          <p:nvPr/>
        </p:nvSpPr>
        <p:spPr bwMode="auto">
          <a:xfrm>
            <a:off x="2700338" y="1773238"/>
            <a:ext cx="755650" cy="2592387"/>
          </a:xfrm>
          <a:custGeom>
            <a:avLst/>
            <a:gdLst>
              <a:gd name="T0" fmla="*/ 0 w 476"/>
              <a:gd name="T1" fmla="*/ 0 h 1633"/>
              <a:gd name="T2" fmla="*/ 2147483647 w 476"/>
              <a:gd name="T3" fmla="*/ 2147483647 h 1633"/>
              <a:gd name="T4" fmla="*/ 2147483647 w 476"/>
              <a:gd name="T5" fmla="*/ 2147483647 h 1633"/>
              <a:gd name="T6" fmla="*/ 2147483647 w 476"/>
              <a:gd name="T7" fmla="*/ 2147483647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1633"/>
              <a:gd name="T14" fmla="*/ 476 w 476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1633">
                <a:moveTo>
                  <a:pt x="0" y="0"/>
                </a:moveTo>
                <a:cubicBezTo>
                  <a:pt x="121" y="124"/>
                  <a:pt x="242" y="249"/>
                  <a:pt x="317" y="453"/>
                </a:cubicBezTo>
                <a:cubicBezTo>
                  <a:pt x="392" y="657"/>
                  <a:pt x="476" y="1027"/>
                  <a:pt x="453" y="1224"/>
                </a:cubicBezTo>
                <a:cubicBezTo>
                  <a:pt x="430" y="1421"/>
                  <a:pt x="305" y="1527"/>
                  <a:pt x="181" y="16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7" name="Freeform 107"/>
          <p:cNvSpPr>
            <a:spLocks/>
          </p:cNvSpPr>
          <p:nvPr/>
        </p:nvSpPr>
        <p:spPr bwMode="auto">
          <a:xfrm>
            <a:off x="3059113" y="1628775"/>
            <a:ext cx="1501775" cy="2376488"/>
          </a:xfrm>
          <a:custGeom>
            <a:avLst/>
            <a:gdLst>
              <a:gd name="T0" fmla="*/ 0 w 946"/>
              <a:gd name="T1" fmla="*/ 0 h 1497"/>
              <a:gd name="T2" fmla="*/ 2147483647 w 946"/>
              <a:gd name="T3" fmla="*/ 2147483647 h 1497"/>
              <a:gd name="T4" fmla="*/ 2147483647 w 946"/>
              <a:gd name="T5" fmla="*/ 2147483647 h 1497"/>
              <a:gd name="T6" fmla="*/ 2147483647 w 946"/>
              <a:gd name="T7" fmla="*/ 2147483647 h 1497"/>
              <a:gd name="T8" fmla="*/ 2147483647 w 946"/>
              <a:gd name="T9" fmla="*/ 2147483647 h 1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6"/>
              <a:gd name="T16" fmla="*/ 0 h 1497"/>
              <a:gd name="T17" fmla="*/ 946 w 946"/>
              <a:gd name="T18" fmla="*/ 1497 h 14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6" h="1497">
                <a:moveTo>
                  <a:pt x="0" y="0"/>
                </a:moveTo>
                <a:cubicBezTo>
                  <a:pt x="245" y="60"/>
                  <a:pt x="491" y="121"/>
                  <a:pt x="635" y="227"/>
                </a:cubicBezTo>
                <a:cubicBezTo>
                  <a:pt x="779" y="333"/>
                  <a:pt x="817" y="476"/>
                  <a:pt x="862" y="635"/>
                </a:cubicBezTo>
                <a:cubicBezTo>
                  <a:pt x="907" y="794"/>
                  <a:pt x="946" y="1035"/>
                  <a:pt x="908" y="1179"/>
                </a:cubicBezTo>
                <a:cubicBezTo>
                  <a:pt x="870" y="1323"/>
                  <a:pt x="680" y="1444"/>
                  <a:pt x="635" y="14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4" name="Text Box 108"/>
          <p:cNvSpPr txBox="1">
            <a:spLocks noChangeArrowheads="1"/>
          </p:cNvSpPr>
          <p:nvPr/>
        </p:nvSpPr>
        <p:spPr bwMode="auto">
          <a:xfrm>
            <a:off x="2484438" y="19891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9325" name="Text Box 109"/>
          <p:cNvSpPr txBox="1">
            <a:spLocks noChangeArrowheads="1"/>
          </p:cNvSpPr>
          <p:nvPr/>
        </p:nvSpPr>
        <p:spPr bwMode="auto">
          <a:xfrm>
            <a:off x="2771775" y="25654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9326" name="Text Box 110"/>
          <p:cNvSpPr txBox="1">
            <a:spLocks noChangeArrowheads="1"/>
          </p:cNvSpPr>
          <p:nvPr/>
        </p:nvSpPr>
        <p:spPr bwMode="auto">
          <a:xfrm>
            <a:off x="2484438" y="35004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9327" name="Text Box 111"/>
          <p:cNvSpPr txBox="1">
            <a:spLocks noChangeArrowheads="1"/>
          </p:cNvSpPr>
          <p:nvPr/>
        </p:nvSpPr>
        <p:spPr bwMode="auto">
          <a:xfrm>
            <a:off x="3132138" y="17002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9328" name="Text Box 112"/>
          <p:cNvSpPr txBox="1">
            <a:spLocks noChangeArrowheads="1"/>
          </p:cNvSpPr>
          <p:nvPr/>
        </p:nvSpPr>
        <p:spPr bwMode="auto">
          <a:xfrm>
            <a:off x="3563938" y="2276475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</a:p>
        </p:txBody>
      </p:sp>
      <p:sp>
        <p:nvSpPr>
          <p:cNvPr id="9329" name="Text Box 113"/>
          <p:cNvSpPr txBox="1">
            <a:spLocks noChangeArrowheads="1"/>
          </p:cNvSpPr>
          <p:nvPr/>
        </p:nvSpPr>
        <p:spPr bwMode="auto">
          <a:xfrm>
            <a:off x="3635375" y="32845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9330" name="Text Box 114"/>
          <p:cNvSpPr txBox="1">
            <a:spLocks noChangeArrowheads="1"/>
          </p:cNvSpPr>
          <p:nvPr/>
        </p:nvSpPr>
        <p:spPr bwMode="auto">
          <a:xfrm>
            <a:off x="4284663" y="206057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grpSp>
        <p:nvGrpSpPr>
          <p:cNvPr id="36885" name="Group 115"/>
          <p:cNvGrpSpPr>
            <a:grpSpLocks/>
          </p:cNvGrpSpPr>
          <p:nvPr/>
        </p:nvGrpSpPr>
        <p:grpSpPr bwMode="auto">
          <a:xfrm>
            <a:off x="4071938" y="2786063"/>
            <a:ext cx="4826000" cy="3817937"/>
            <a:chOff x="343" y="301"/>
            <a:chExt cx="2721" cy="2132"/>
          </a:xfrm>
        </p:grpSpPr>
        <p:sp>
          <p:nvSpPr>
            <p:cNvPr id="36943" name="Freeform 116"/>
            <p:cNvSpPr>
              <a:spLocks/>
            </p:cNvSpPr>
            <p:nvPr/>
          </p:nvSpPr>
          <p:spPr bwMode="auto">
            <a:xfrm>
              <a:off x="389" y="347"/>
              <a:ext cx="2585" cy="2041"/>
            </a:xfrm>
            <a:custGeom>
              <a:avLst/>
              <a:gdLst>
                <a:gd name="T0" fmla="*/ 2225 w 2662"/>
                <a:gd name="T1" fmla="*/ 786 h 2127"/>
                <a:gd name="T2" fmla="*/ 2171 w 2662"/>
                <a:gd name="T3" fmla="*/ 653 h 2127"/>
                <a:gd name="T4" fmla="*/ 2105 w 2662"/>
                <a:gd name="T5" fmla="*/ 550 h 2127"/>
                <a:gd name="T6" fmla="*/ 2007 w 2662"/>
                <a:gd name="T7" fmla="*/ 447 h 2127"/>
                <a:gd name="T8" fmla="*/ 1915 w 2662"/>
                <a:gd name="T9" fmla="*/ 384 h 2127"/>
                <a:gd name="T10" fmla="*/ 1876 w 2662"/>
                <a:gd name="T11" fmla="*/ 365 h 2127"/>
                <a:gd name="T12" fmla="*/ 1853 w 2662"/>
                <a:gd name="T13" fmla="*/ 351 h 2127"/>
                <a:gd name="T14" fmla="*/ 1831 w 2662"/>
                <a:gd name="T15" fmla="*/ 340 h 2127"/>
                <a:gd name="T16" fmla="*/ 1797 w 2662"/>
                <a:gd name="T17" fmla="*/ 329 h 2127"/>
                <a:gd name="T18" fmla="*/ 1782 w 2662"/>
                <a:gd name="T19" fmla="*/ 321 h 2127"/>
                <a:gd name="T20" fmla="*/ 1715 w 2662"/>
                <a:gd name="T21" fmla="*/ 304 h 2127"/>
                <a:gd name="T22" fmla="*/ 1646 w 2662"/>
                <a:gd name="T23" fmla="*/ 302 h 2127"/>
                <a:gd name="T24" fmla="*/ 1595 w 2662"/>
                <a:gd name="T25" fmla="*/ 305 h 2127"/>
                <a:gd name="T26" fmla="*/ 1537 w 2662"/>
                <a:gd name="T27" fmla="*/ 306 h 2127"/>
                <a:gd name="T28" fmla="*/ 1480 w 2662"/>
                <a:gd name="T29" fmla="*/ 309 h 2127"/>
                <a:gd name="T30" fmla="*/ 1421 w 2662"/>
                <a:gd name="T31" fmla="*/ 317 h 2127"/>
                <a:gd name="T32" fmla="*/ 1388 w 2662"/>
                <a:gd name="T33" fmla="*/ 324 h 2127"/>
                <a:gd name="T34" fmla="*/ 1315 w 2662"/>
                <a:gd name="T35" fmla="*/ 344 h 2127"/>
                <a:gd name="T36" fmla="*/ 1308 w 2662"/>
                <a:gd name="T37" fmla="*/ 217 h 2127"/>
                <a:gd name="T38" fmla="*/ 1310 w 2662"/>
                <a:gd name="T39" fmla="*/ 214 h 2127"/>
                <a:gd name="T40" fmla="*/ 1293 w 2662"/>
                <a:gd name="T41" fmla="*/ 53 h 2127"/>
                <a:gd name="T42" fmla="*/ 1231 w 2662"/>
                <a:gd name="T43" fmla="*/ 19 h 2127"/>
                <a:gd name="T44" fmla="*/ 1179 w 2662"/>
                <a:gd name="T45" fmla="*/ 9 h 2127"/>
                <a:gd name="T46" fmla="*/ 1145 w 2662"/>
                <a:gd name="T47" fmla="*/ 0 h 2127"/>
                <a:gd name="T48" fmla="*/ 1013 w 2662"/>
                <a:gd name="T49" fmla="*/ 134 h 2127"/>
                <a:gd name="T50" fmla="*/ 955 w 2662"/>
                <a:gd name="T51" fmla="*/ 361 h 2127"/>
                <a:gd name="T52" fmla="*/ 843 w 2662"/>
                <a:gd name="T53" fmla="*/ 349 h 2127"/>
                <a:gd name="T54" fmla="*/ 759 w 2662"/>
                <a:gd name="T55" fmla="*/ 336 h 2127"/>
                <a:gd name="T56" fmla="*/ 631 w 2662"/>
                <a:gd name="T57" fmla="*/ 332 h 2127"/>
                <a:gd name="T58" fmla="*/ 416 w 2662"/>
                <a:gd name="T59" fmla="*/ 382 h 2127"/>
                <a:gd name="T60" fmla="*/ 206 w 2662"/>
                <a:gd name="T61" fmla="*/ 501 h 2127"/>
                <a:gd name="T62" fmla="*/ 123 w 2662"/>
                <a:gd name="T63" fmla="*/ 588 h 2127"/>
                <a:gd name="T64" fmla="*/ 17 w 2662"/>
                <a:gd name="T65" fmla="*/ 801 h 2127"/>
                <a:gd name="T66" fmla="*/ 17 w 2662"/>
                <a:gd name="T67" fmla="*/ 1062 h 2127"/>
                <a:gd name="T68" fmla="*/ 63 w 2662"/>
                <a:gd name="T69" fmla="*/ 1175 h 2127"/>
                <a:gd name="T70" fmla="*/ 133 w 2662"/>
                <a:gd name="T71" fmla="*/ 1288 h 2127"/>
                <a:gd name="T72" fmla="*/ 227 w 2662"/>
                <a:gd name="T73" fmla="*/ 1399 h 2127"/>
                <a:gd name="T74" fmla="*/ 269 w 2662"/>
                <a:gd name="T75" fmla="*/ 1436 h 2127"/>
                <a:gd name="T76" fmla="*/ 373 w 2662"/>
                <a:gd name="T77" fmla="*/ 1493 h 2127"/>
                <a:gd name="T78" fmla="*/ 571 w 2662"/>
                <a:gd name="T79" fmla="*/ 1574 h 2127"/>
                <a:gd name="T80" fmla="*/ 797 w 2662"/>
                <a:gd name="T81" fmla="*/ 1628 h 2127"/>
                <a:gd name="T82" fmla="*/ 858 w 2662"/>
                <a:gd name="T83" fmla="*/ 1641 h 2127"/>
                <a:gd name="T84" fmla="*/ 981 w 2662"/>
                <a:gd name="T85" fmla="*/ 1654 h 2127"/>
                <a:gd name="T86" fmla="*/ 1152 w 2662"/>
                <a:gd name="T87" fmla="*/ 1659 h 2127"/>
                <a:gd name="T88" fmla="*/ 1210 w 2662"/>
                <a:gd name="T89" fmla="*/ 1657 h 2127"/>
                <a:gd name="T90" fmla="*/ 1269 w 2662"/>
                <a:gd name="T91" fmla="*/ 1651 h 2127"/>
                <a:gd name="T92" fmla="*/ 1327 w 2662"/>
                <a:gd name="T93" fmla="*/ 1647 h 2127"/>
                <a:gd name="T94" fmla="*/ 1409 w 2662"/>
                <a:gd name="T95" fmla="*/ 1631 h 2127"/>
                <a:gd name="T96" fmla="*/ 1497 w 2662"/>
                <a:gd name="T97" fmla="*/ 1612 h 2127"/>
                <a:gd name="T98" fmla="*/ 1582 w 2662"/>
                <a:gd name="T99" fmla="*/ 1587 h 2127"/>
                <a:gd name="T100" fmla="*/ 1681 w 2662"/>
                <a:gd name="T101" fmla="*/ 1560 h 2127"/>
                <a:gd name="T102" fmla="*/ 1729 w 2662"/>
                <a:gd name="T103" fmla="*/ 1542 h 2127"/>
                <a:gd name="T104" fmla="*/ 1841 w 2662"/>
                <a:gd name="T105" fmla="*/ 1494 h 2127"/>
                <a:gd name="T106" fmla="*/ 1906 w 2662"/>
                <a:gd name="T107" fmla="*/ 1456 h 2127"/>
                <a:gd name="T108" fmla="*/ 1915 w 2662"/>
                <a:gd name="T109" fmla="*/ 1451 h 2127"/>
                <a:gd name="T110" fmla="*/ 2025 w 2662"/>
                <a:gd name="T111" fmla="*/ 1361 h 2127"/>
                <a:gd name="T112" fmla="*/ 2171 w 2662"/>
                <a:gd name="T113" fmla="*/ 1151 h 2127"/>
                <a:gd name="T114" fmla="*/ 2232 w 2662"/>
                <a:gd name="T115" fmla="*/ 820 h 21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62"/>
                <a:gd name="T175" fmla="*/ 0 h 2127"/>
                <a:gd name="T176" fmla="*/ 2662 w 2662"/>
                <a:gd name="T177" fmla="*/ 2127 h 21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62" h="2127">
                  <a:moveTo>
                    <a:pt x="2661" y="1052"/>
                  </a:moveTo>
                  <a:lnTo>
                    <a:pt x="2661" y="1050"/>
                  </a:lnTo>
                  <a:lnTo>
                    <a:pt x="2661" y="1047"/>
                  </a:lnTo>
                  <a:lnTo>
                    <a:pt x="2658" y="1036"/>
                  </a:lnTo>
                  <a:lnTo>
                    <a:pt x="2653" y="1008"/>
                  </a:lnTo>
                  <a:lnTo>
                    <a:pt x="2640" y="966"/>
                  </a:lnTo>
                  <a:lnTo>
                    <a:pt x="2622" y="912"/>
                  </a:lnTo>
                  <a:lnTo>
                    <a:pt x="2613" y="888"/>
                  </a:lnTo>
                  <a:lnTo>
                    <a:pt x="2603" y="863"/>
                  </a:lnTo>
                  <a:lnTo>
                    <a:pt x="2591" y="837"/>
                  </a:lnTo>
                  <a:lnTo>
                    <a:pt x="2578" y="811"/>
                  </a:lnTo>
                  <a:lnTo>
                    <a:pt x="2563" y="785"/>
                  </a:lnTo>
                  <a:lnTo>
                    <a:pt x="2548" y="757"/>
                  </a:lnTo>
                  <a:lnTo>
                    <a:pt x="2530" y="729"/>
                  </a:lnTo>
                  <a:lnTo>
                    <a:pt x="2512" y="703"/>
                  </a:lnTo>
                  <a:lnTo>
                    <a:pt x="2492" y="676"/>
                  </a:lnTo>
                  <a:lnTo>
                    <a:pt x="2470" y="648"/>
                  </a:lnTo>
                  <a:lnTo>
                    <a:pt x="2447" y="622"/>
                  </a:lnTo>
                  <a:lnTo>
                    <a:pt x="2420" y="597"/>
                  </a:lnTo>
                  <a:lnTo>
                    <a:pt x="2393" y="572"/>
                  </a:lnTo>
                  <a:lnTo>
                    <a:pt x="2364" y="547"/>
                  </a:lnTo>
                  <a:lnTo>
                    <a:pt x="2332" y="525"/>
                  </a:lnTo>
                  <a:lnTo>
                    <a:pt x="2299" y="502"/>
                  </a:lnTo>
                  <a:lnTo>
                    <a:pt x="2291" y="497"/>
                  </a:lnTo>
                  <a:lnTo>
                    <a:pt x="2283" y="492"/>
                  </a:lnTo>
                  <a:lnTo>
                    <a:pt x="2273" y="487"/>
                  </a:lnTo>
                  <a:lnTo>
                    <a:pt x="2265" y="482"/>
                  </a:lnTo>
                  <a:lnTo>
                    <a:pt x="2255" y="478"/>
                  </a:lnTo>
                  <a:lnTo>
                    <a:pt x="2246" y="472"/>
                  </a:lnTo>
                  <a:lnTo>
                    <a:pt x="2238" y="467"/>
                  </a:lnTo>
                  <a:lnTo>
                    <a:pt x="2228" y="463"/>
                  </a:lnTo>
                  <a:lnTo>
                    <a:pt x="2223" y="459"/>
                  </a:lnTo>
                  <a:lnTo>
                    <a:pt x="2218" y="455"/>
                  </a:lnTo>
                  <a:lnTo>
                    <a:pt x="2214" y="451"/>
                  </a:lnTo>
                  <a:lnTo>
                    <a:pt x="2210" y="449"/>
                  </a:lnTo>
                  <a:lnTo>
                    <a:pt x="2202" y="442"/>
                  </a:lnTo>
                  <a:lnTo>
                    <a:pt x="2192" y="438"/>
                  </a:lnTo>
                  <a:lnTo>
                    <a:pt x="2191" y="438"/>
                  </a:lnTo>
                  <a:lnTo>
                    <a:pt x="2188" y="437"/>
                  </a:lnTo>
                  <a:lnTo>
                    <a:pt x="2184" y="436"/>
                  </a:lnTo>
                  <a:lnTo>
                    <a:pt x="2179" y="433"/>
                  </a:lnTo>
                  <a:lnTo>
                    <a:pt x="2172" y="430"/>
                  </a:lnTo>
                  <a:lnTo>
                    <a:pt x="2163" y="428"/>
                  </a:lnTo>
                  <a:lnTo>
                    <a:pt x="2154" y="425"/>
                  </a:lnTo>
                  <a:lnTo>
                    <a:pt x="2143" y="421"/>
                  </a:lnTo>
                  <a:lnTo>
                    <a:pt x="2140" y="420"/>
                  </a:lnTo>
                  <a:lnTo>
                    <a:pt x="2137" y="417"/>
                  </a:lnTo>
                  <a:lnTo>
                    <a:pt x="2135" y="416"/>
                  </a:lnTo>
                  <a:lnTo>
                    <a:pt x="2132" y="415"/>
                  </a:lnTo>
                  <a:lnTo>
                    <a:pt x="2125" y="412"/>
                  </a:lnTo>
                  <a:lnTo>
                    <a:pt x="2114" y="407"/>
                  </a:lnTo>
                  <a:lnTo>
                    <a:pt x="2100" y="401"/>
                  </a:lnTo>
                  <a:lnTo>
                    <a:pt x="2084" y="398"/>
                  </a:lnTo>
                  <a:lnTo>
                    <a:pt x="2066" y="392"/>
                  </a:lnTo>
                  <a:lnTo>
                    <a:pt x="2045" y="390"/>
                  </a:lnTo>
                  <a:lnTo>
                    <a:pt x="2025" y="388"/>
                  </a:lnTo>
                  <a:lnTo>
                    <a:pt x="2003" y="390"/>
                  </a:lnTo>
                  <a:lnTo>
                    <a:pt x="1989" y="388"/>
                  </a:lnTo>
                  <a:lnTo>
                    <a:pt x="1975" y="387"/>
                  </a:lnTo>
                  <a:lnTo>
                    <a:pt x="1963" y="387"/>
                  </a:lnTo>
                  <a:lnTo>
                    <a:pt x="1949" y="387"/>
                  </a:lnTo>
                  <a:lnTo>
                    <a:pt x="1937" y="387"/>
                  </a:lnTo>
                  <a:lnTo>
                    <a:pt x="1924" y="388"/>
                  </a:lnTo>
                  <a:lnTo>
                    <a:pt x="1912" y="390"/>
                  </a:lnTo>
                  <a:lnTo>
                    <a:pt x="1901" y="391"/>
                  </a:lnTo>
                  <a:lnTo>
                    <a:pt x="1887" y="391"/>
                  </a:lnTo>
                  <a:lnTo>
                    <a:pt x="1875" y="391"/>
                  </a:lnTo>
                  <a:lnTo>
                    <a:pt x="1861" y="391"/>
                  </a:lnTo>
                  <a:lnTo>
                    <a:pt x="1847" y="391"/>
                  </a:lnTo>
                  <a:lnTo>
                    <a:pt x="1834" y="392"/>
                  </a:lnTo>
                  <a:lnTo>
                    <a:pt x="1820" y="392"/>
                  </a:lnTo>
                  <a:lnTo>
                    <a:pt x="1807" y="394"/>
                  </a:lnTo>
                  <a:lnTo>
                    <a:pt x="1794" y="394"/>
                  </a:lnTo>
                  <a:lnTo>
                    <a:pt x="1779" y="395"/>
                  </a:lnTo>
                  <a:lnTo>
                    <a:pt x="1765" y="396"/>
                  </a:lnTo>
                  <a:lnTo>
                    <a:pt x="1751" y="398"/>
                  </a:lnTo>
                  <a:lnTo>
                    <a:pt x="1737" y="400"/>
                  </a:lnTo>
                  <a:lnTo>
                    <a:pt x="1724" y="401"/>
                  </a:lnTo>
                  <a:lnTo>
                    <a:pt x="1710" y="404"/>
                  </a:lnTo>
                  <a:lnTo>
                    <a:pt x="1695" y="405"/>
                  </a:lnTo>
                  <a:lnTo>
                    <a:pt x="1681" y="408"/>
                  </a:lnTo>
                  <a:lnTo>
                    <a:pt x="1673" y="409"/>
                  </a:lnTo>
                  <a:lnTo>
                    <a:pt x="1665" y="412"/>
                  </a:lnTo>
                  <a:lnTo>
                    <a:pt x="1663" y="413"/>
                  </a:lnTo>
                  <a:lnTo>
                    <a:pt x="1656" y="415"/>
                  </a:lnTo>
                  <a:lnTo>
                    <a:pt x="1647" y="419"/>
                  </a:lnTo>
                  <a:lnTo>
                    <a:pt x="1633" y="422"/>
                  </a:lnTo>
                  <a:lnTo>
                    <a:pt x="1615" y="428"/>
                  </a:lnTo>
                  <a:lnTo>
                    <a:pt x="1593" y="434"/>
                  </a:lnTo>
                  <a:lnTo>
                    <a:pt x="1568" y="440"/>
                  </a:lnTo>
                  <a:lnTo>
                    <a:pt x="1540" y="446"/>
                  </a:lnTo>
                  <a:lnTo>
                    <a:pt x="1537" y="384"/>
                  </a:lnTo>
                  <a:lnTo>
                    <a:pt x="1544" y="331"/>
                  </a:lnTo>
                  <a:lnTo>
                    <a:pt x="1555" y="293"/>
                  </a:lnTo>
                  <a:lnTo>
                    <a:pt x="1560" y="278"/>
                  </a:lnTo>
                  <a:lnTo>
                    <a:pt x="1562" y="277"/>
                  </a:lnTo>
                  <a:lnTo>
                    <a:pt x="1562" y="276"/>
                  </a:lnTo>
                  <a:lnTo>
                    <a:pt x="1562" y="274"/>
                  </a:lnTo>
                  <a:lnTo>
                    <a:pt x="1597" y="182"/>
                  </a:lnTo>
                  <a:lnTo>
                    <a:pt x="1608" y="151"/>
                  </a:lnTo>
                  <a:lnTo>
                    <a:pt x="1588" y="125"/>
                  </a:lnTo>
                  <a:lnTo>
                    <a:pt x="1562" y="91"/>
                  </a:lnTo>
                  <a:lnTo>
                    <a:pt x="1542" y="67"/>
                  </a:lnTo>
                  <a:lnTo>
                    <a:pt x="1530" y="67"/>
                  </a:lnTo>
                  <a:lnTo>
                    <a:pt x="1530" y="64"/>
                  </a:lnTo>
                  <a:lnTo>
                    <a:pt x="1511" y="52"/>
                  </a:lnTo>
                  <a:lnTo>
                    <a:pt x="1485" y="35"/>
                  </a:lnTo>
                  <a:lnTo>
                    <a:pt x="1468" y="25"/>
                  </a:lnTo>
                  <a:lnTo>
                    <a:pt x="1449" y="25"/>
                  </a:lnTo>
                  <a:lnTo>
                    <a:pt x="1430" y="25"/>
                  </a:lnTo>
                  <a:lnTo>
                    <a:pt x="1421" y="18"/>
                  </a:lnTo>
                  <a:lnTo>
                    <a:pt x="1413" y="14"/>
                  </a:lnTo>
                  <a:lnTo>
                    <a:pt x="1405" y="9"/>
                  </a:lnTo>
                  <a:lnTo>
                    <a:pt x="1397" y="7"/>
                  </a:lnTo>
                  <a:lnTo>
                    <a:pt x="1388" y="4"/>
                  </a:lnTo>
                  <a:lnTo>
                    <a:pt x="1380" y="1"/>
                  </a:lnTo>
                  <a:lnTo>
                    <a:pt x="1372" y="0"/>
                  </a:lnTo>
                  <a:lnTo>
                    <a:pt x="1364" y="0"/>
                  </a:lnTo>
                  <a:lnTo>
                    <a:pt x="1338" y="0"/>
                  </a:lnTo>
                  <a:lnTo>
                    <a:pt x="1320" y="16"/>
                  </a:lnTo>
                  <a:lnTo>
                    <a:pt x="1274" y="62"/>
                  </a:lnTo>
                  <a:lnTo>
                    <a:pt x="1237" y="114"/>
                  </a:lnTo>
                  <a:lnTo>
                    <a:pt x="1208" y="172"/>
                  </a:lnTo>
                  <a:lnTo>
                    <a:pt x="1184" y="234"/>
                  </a:lnTo>
                  <a:lnTo>
                    <a:pt x="1166" y="294"/>
                  </a:lnTo>
                  <a:lnTo>
                    <a:pt x="1153" y="354"/>
                  </a:lnTo>
                  <a:lnTo>
                    <a:pt x="1144" y="412"/>
                  </a:lnTo>
                  <a:lnTo>
                    <a:pt x="1138" y="463"/>
                  </a:lnTo>
                  <a:lnTo>
                    <a:pt x="1112" y="461"/>
                  </a:lnTo>
                  <a:lnTo>
                    <a:pt x="1086" y="458"/>
                  </a:lnTo>
                  <a:lnTo>
                    <a:pt x="1059" y="455"/>
                  </a:lnTo>
                  <a:lnTo>
                    <a:pt x="1032" y="451"/>
                  </a:lnTo>
                  <a:lnTo>
                    <a:pt x="1005" y="447"/>
                  </a:lnTo>
                  <a:lnTo>
                    <a:pt x="979" y="443"/>
                  </a:lnTo>
                  <a:lnTo>
                    <a:pt x="951" y="438"/>
                  </a:lnTo>
                  <a:lnTo>
                    <a:pt x="924" y="433"/>
                  </a:lnTo>
                  <a:lnTo>
                    <a:pt x="918" y="432"/>
                  </a:lnTo>
                  <a:lnTo>
                    <a:pt x="905" y="430"/>
                  </a:lnTo>
                  <a:lnTo>
                    <a:pt x="885" y="428"/>
                  </a:lnTo>
                  <a:lnTo>
                    <a:pt x="861" y="425"/>
                  </a:lnTo>
                  <a:lnTo>
                    <a:pt x="830" y="424"/>
                  </a:lnTo>
                  <a:lnTo>
                    <a:pt x="793" y="424"/>
                  </a:lnTo>
                  <a:lnTo>
                    <a:pt x="753" y="426"/>
                  </a:lnTo>
                  <a:lnTo>
                    <a:pt x="708" y="430"/>
                  </a:lnTo>
                  <a:lnTo>
                    <a:pt x="660" y="440"/>
                  </a:lnTo>
                  <a:lnTo>
                    <a:pt x="608" y="451"/>
                  </a:lnTo>
                  <a:lnTo>
                    <a:pt x="553" y="467"/>
                  </a:lnTo>
                  <a:lnTo>
                    <a:pt x="496" y="489"/>
                  </a:lnTo>
                  <a:lnTo>
                    <a:pt x="437" y="516"/>
                  </a:lnTo>
                  <a:lnTo>
                    <a:pt x="376" y="550"/>
                  </a:lnTo>
                  <a:lnTo>
                    <a:pt x="314" y="590"/>
                  </a:lnTo>
                  <a:lnTo>
                    <a:pt x="252" y="638"/>
                  </a:lnTo>
                  <a:lnTo>
                    <a:pt x="246" y="642"/>
                  </a:lnTo>
                  <a:lnTo>
                    <a:pt x="235" y="653"/>
                  </a:lnTo>
                  <a:lnTo>
                    <a:pt x="217" y="669"/>
                  </a:lnTo>
                  <a:lnTo>
                    <a:pt x="197" y="691"/>
                  </a:lnTo>
                  <a:lnTo>
                    <a:pt x="174" y="720"/>
                  </a:lnTo>
                  <a:lnTo>
                    <a:pt x="147" y="753"/>
                  </a:lnTo>
                  <a:lnTo>
                    <a:pt x="121" y="792"/>
                  </a:lnTo>
                  <a:lnTo>
                    <a:pt x="95" y="836"/>
                  </a:lnTo>
                  <a:lnTo>
                    <a:pt x="64" y="897"/>
                  </a:lnTo>
                  <a:lnTo>
                    <a:pt x="37" y="962"/>
                  </a:lnTo>
                  <a:lnTo>
                    <a:pt x="20" y="1027"/>
                  </a:lnTo>
                  <a:lnTo>
                    <a:pt x="7" y="1093"/>
                  </a:lnTo>
                  <a:lnTo>
                    <a:pt x="0" y="1160"/>
                  </a:lnTo>
                  <a:lnTo>
                    <a:pt x="2" y="1227"/>
                  </a:lnTo>
                  <a:lnTo>
                    <a:pt x="9" y="1295"/>
                  </a:lnTo>
                  <a:lnTo>
                    <a:pt x="22" y="1362"/>
                  </a:lnTo>
                  <a:lnTo>
                    <a:pt x="31" y="1391"/>
                  </a:lnTo>
                  <a:lnTo>
                    <a:pt x="40" y="1420"/>
                  </a:lnTo>
                  <a:lnTo>
                    <a:pt x="50" y="1448"/>
                  </a:lnTo>
                  <a:lnTo>
                    <a:pt x="62" y="1477"/>
                  </a:lnTo>
                  <a:lnTo>
                    <a:pt x="75" y="1506"/>
                  </a:lnTo>
                  <a:lnTo>
                    <a:pt x="90" y="1535"/>
                  </a:lnTo>
                  <a:lnTo>
                    <a:pt x="105" y="1564"/>
                  </a:lnTo>
                  <a:lnTo>
                    <a:pt x="121" y="1593"/>
                  </a:lnTo>
                  <a:lnTo>
                    <a:pt x="139" y="1622"/>
                  </a:lnTo>
                  <a:lnTo>
                    <a:pt x="158" y="1650"/>
                  </a:lnTo>
                  <a:lnTo>
                    <a:pt x="179" y="1679"/>
                  </a:lnTo>
                  <a:lnTo>
                    <a:pt x="200" y="1707"/>
                  </a:lnTo>
                  <a:lnTo>
                    <a:pt x="223" y="1736"/>
                  </a:lnTo>
                  <a:lnTo>
                    <a:pt x="246" y="1765"/>
                  </a:lnTo>
                  <a:lnTo>
                    <a:pt x="271" y="1792"/>
                  </a:lnTo>
                  <a:lnTo>
                    <a:pt x="297" y="1821"/>
                  </a:lnTo>
                  <a:lnTo>
                    <a:pt x="301" y="1825"/>
                  </a:lnTo>
                  <a:lnTo>
                    <a:pt x="305" y="1828"/>
                  </a:lnTo>
                  <a:lnTo>
                    <a:pt x="310" y="1832"/>
                  </a:lnTo>
                  <a:lnTo>
                    <a:pt x="321" y="1838"/>
                  </a:lnTo>
                  <a:lnTo>
                    <a:pt x="336" y="1847"/>
                  </a:lnTo>
                  <a:lnTo>
                    <a:pt x="355" y="1860"/>
                  </a:lnTo>
                  <a:lnTo>
                    <a:pt x="380" y="1876"/>
                  </a:lnTo>
                  <a:lnTo>
                    <a:pt x="410" y="1893"/>
                  </a:lnTo>
                  <a:lnTo>
                    <a:pt x="444" y="1912"/>
                  </a:lnTo>
                  <a:lnTo>
                    <a:pt x="483" y="1931"/>
                  </a:lnTo>
                  <a:lnTo>
                    <a:pt x="527" y="1952"/>
                  </a:lnTo>
                  <a:lnTo>
                    <a:pt x="573" y="1973"/>
                  </a:lnTo>
                  <a:lnTo>
                    <a:pt x="626" y="1994"/>
                  </a:lnTo>
                  <a:lnTo>
                    <a:pt x="682" y="2015"/>
                  </a:lnTo>
                  <a:lnTo>
                    <a:pt x="741" y="2035"/>
                  </a:lnTo>
                  <a:lnTo>
                    <a:pt x="806" y="2053"/>
                  </a:lnTo>
                  <a:lnTo>
                    <a:pt x="873" y="2070"/>
                  </a:lnTo>
                  <a:lnTo>
                    <a:pt x="944" y="2086"/>
                  </a:lnTo>
                  <a:lnTo>
                    <a:pt x="950" y="2087"/>
                  </a:lnTo>
                  <a:lnTo>
                    <a:pt x="958" y="2089"/>
                  </a:lnTo>
                  <a:lnTo>
                    <a:pt x="969" y="2091"/>
                  </a:lnTo>
                  <a:lnTo>
                    <a:pt x="984" y="2095"/>
                  </a:lnTo>
                  <a:lnTo>
                    <a:pt x="1002" y="2098"/>
                  </a:lnTo>
                  <a:lnTo>
                    <a:pt x="1024" y="2102"/>
                  </a:lnTo>
                  <a:lnTo>
                    <a:pt x="1048" y="2106"/>
                  </a:lnTo>
                  <a:lnTo>
                    <a:pt x="1075" y="2110"/>
                  </a:lnTo>
                  <a:lnTo>
                    <a:pt x="1104" y="2114"/>
                  </a:lnTo>
                  <a:lnTo>
                    <a:pt x="1135" y="2116"/>
                  </a:lnTo>
                  <a:lnTo>
                    <a:pt x="1170" y="2120"/>
                  </a:lnTo>
                  <a:lnTo>
                    <a:pt x="1207" y="2123"/>
                  </a:lnTo>
                  <a:lnTo>
                    <a:pt x="1245" y="2124"/>
                  </a:lnTo>
                  <a:lnTo>
                    <a:pt x="1287" y="2125"/>
                  </a:lnTo>
                  <a:lnTo>
                    <a:pt x="1329" y="2127"/>
                  </a:lnTo>
                  <a:lnTo>
                    <a:pt x="1373" y="2125"/>
                  </a:lnTo>
                  <a:lnTo>
                    <a:pt x="1387" y="2125"/>
                  </a:lnTo>
                  <a:lnTo>
                    <a:pt x="1401" y="2124"/>
                  </a:lnTo>
                  <a:lnTo>
                    <a:pt x="1414" y="2124"/>
                  </a:lnTo>
                  <a:lnTo>
                    <a:pt x="1430" y="2123"/>
                  </a:lnTo>
                  <a:lnTo>
                    <a:pt x="1443" y="2123"/>
                  </a:lnTo>
                  <a:lnTo>
                    <a:pt x="1457" y="2122"/>
                  </a:lnTo>
                  <a:lnTo>
                    <a:pt x="1471" y="2120"/>
                  </a:lnTo>
                  <a:lnTo>
                    <a:pt x="1486" y="2119"/>
                  </a:lnTo>
                  <a:lnTo>
                    <a:pt x="1500" y="2119"/>
                  </a:lnTo>
                  <a:lnTo>
                    <a:pt x="1513" y="2116"/>
                  </a:lnTo>
                  <a:lnTo>
                    <a:pt x="1527" y="2115"/>
                  </a:lnTo>
                  <a:lnTo>
                    <a:pt x="1541" y="2114"/>
                  </a:lnTo>
                  <a:lnTo>
                    <a:pt x="1556" y="2112"/>
                  </a:lnTo>
                  <a:lnTo>
                    <a:pt x="1570" y="2110"/>
                  </a:lnTo>
                  <a:lnTo>
                    <a:pt x="1583" y="2108"/>
                  </a:lnTo>
                  <a:lnTo>
                    <a:pt x="1597" y="2106"/>
                  </a:lnTo>
                  <a:lnTo>
                    <a:pt x="1618" y="2102"/>
                  </a:lnTo>
                  <a:lnTo>
                    <a:pt x="1640" y="2099"/>
                  </a:lnTo>
                  <a:lnTo>
                    <a:pt x="1660" y="2095"/>
                  </a:lnTo>
                  <a:lnTo>
                    <a:pt x="1681" y="2091"/>
                  </a:lnTo>
                  <a:lnTo>
                    <a:pt x="1702" y="2086"/>
                  </a:lnTo>
                  <a:lnTo>
                    <a:pt x="1724" y="2082"/>
                  </a:lnTo>
                  <a:lnTo>
                    <a:pt x="1744" y="2077"/>
                  </a:lnTo>
                  <a:lnTo>
                    <a:pt x="1765" y="2072"/>
                  </a:lnTo>
                  <a:lnTo>
                    <a:pt x="1786" y="2066"/>
                  </a:lnTo>
                  <a:lnTo>
                    <a:pt x="1806" y="2060"/>
                  </a:lnTo>
                  <a:lnTo>
                    <a:pt x="1827" y="2053"/>
                  </a:lnTo>
                  <a:lnTo>
                    <a:pt x="1847" y="2048"/>
                  </a:lnTo>
                  <a:lnTo>
                    <a:pt x="1867" y="2040"/>
                  </a:lnTo>
                  <a:lnTo>
                    <a:pt x="1887" y="2034"/>
                  </a:lnTo>
                  <a:lnTo>
                    <a:pt x="1908" y="2027"/>
                  </a:lnTo>
                  <a:lnTo>
                    <a:pt x="1927" y="2019"/>
                  </a:lnTo>
                  <a:lnTo>
                    <a:pt x="1956" y="2011"/>
                  </a:lnTo>
                  <a:lnTo>
                    <a:pt x="1983" y="2003"/>
                  </a:lnTo>
                  <a:lnTo>
                    <a:pt x="2005" y="1997"/>
                  </a:lnTo>
                  <a:lnTo>
                    <a:pt x="2025" y="1990"/>
                  </a:lnTo>
                  <a:lnTo>
                    <a:pt x="2041" y="1985"/>
                  </a:lnTo>
                  <a:lnTo>
                    <a:pt x="2052" y="1981"/>
                  </a:lnTo>
                  <a:lnTo>
                    <a:pt x="2060" y="1978"/>
                  </a:lnTo>
                  <a:lnTo>
                    <a:pt x="2063" y="1977"/>
                  </a:lnTo>
                  <a:lnTo>
                    <a:pt x="2091" y="1965"/>
                  </a:lnTo>
                  <a:lnTo>
                    <a:pt x="2118" y="1954"/>
                  </a:lnTo>
                  <a:lnTo>
                    <a:pt x="2144" y="1940"/>
                  </a:lnTo>
                  <a:lnTo>
                    <a:pt x="2170" y="1927"/>
                  </a:lnTo>
                  <a:lnTo>
                    <a:pt x="2196" y="1913"/>
                  </a:lnTo>
                  <a:lnTo>
                    <a:pt x="2220" y="1898"/>
                  </a:lnTo>
                  <a:lnTo>
                    <a:pt x="2245" y="1884"/>
                  </a:lnTo>
                  <a:lnTo>
                    <a:pt x="2268" y="1868"/>
                  </a:lnTo>
                  <a:lnTo>
                    <a:pt x="2271" y="1866"/>
                  </a:lnTo>
                  <a:lnTo>
                    <a:pt x="2273" y="1864"/>
                  </a:lnTo>
                  <a:lnTo>
                    <a:pt x="2275" y="1864"/>
                  </a:lnTo>
                  <a:lnTo>
                    <a:pt x="2276" y="1863"/>
                  </a:lnTo>
                  <a:lnTo>
                    <a:pt x="2283" y="1858"/>
                  </a:lnTo>
                  <a:lnTo>
                    <a:pt x="2299" y="1847"/>
                  </a:lnTo>
                  <a:lnTo>
                    <a:pt x="2321" y="1830"/>
                  </a:lnTo>
                  <a:lnTo>
                    <a:pt x="2349" y="1808"/>
                  </a:lnTo>
                  <a:lnTo>
                    <a:pt x="2381" y="1778"/>
                  </a:lnTo>
                  <a:lnTo>
                    <a:pt x="2415" y="1744"/>
                  </a:lnTo>
                  <a:lnTo>
                    <a:pt x="2452" y="1702"/>
                  </a:lnTo>
                  <a:lnTo>
                    <a:pt x="2489" y="1654"/>
                  </a:lnTo>
                  <a:lnTo>
                    <a:pt x="2525" y="1602"/>
                  </a:lnTo>
                  <a:lnTo>
                    <a:pt x="2559" y="1542"/>
                  </a:lnTo>
                  <a:lnTo>
                    <a:pt x="2591" y="1476"/>
                  </a:lnTo>
                  <a:lnTo>
                    <a:pt x="2618" y="1404"/>
                  </a:lnTo>
                  <a:lnTo>
                    <a:pt x="2640" y="1325"/>
                  </a:lnTo>
                  <a:lnTo>
                    <a:pt x="2655" y="1241"/>
                  </a:lnTo>
                  <a:lnTo>
                    <a:pt x="2662" y="1149"/>
                  </a:lnTo>
                  <a:lnTo>
                    <a:pt x="2661" y="10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44" name="Freeform 117"/>
            <p:cNvSpPr>
              <a:spLocks/>
            </p:cNvSpPr>
            <p:nvPr/>
          </p:nvSpPr>
          <p:spPr bwMode="auto">
            <a:xfrm>
              <a:off x="431" y="754"/>
              <a:ext cx="2417" cy="1573"/>
            </a:xfrm>
            <a:custGeom>
              <a:avLst/>
              <a:gdLst>
                <a:gd name="T0" fmla="*/ 969 w 2417"/>
                <a:gd name="T1" fmla="*/ 1556 h 1573"/>
                <a:gd name="T2" fmla="*/ 1062 w 2417"/>
                <a:gd name="T3" fmla="*/ 1550 h 1573"/>
                <a:gd name="T4" fmla="*/ 1114 w 2417"/>
                <a:gd name="T5" fmla="*/ 1557 h 1573"/>
                <a:gd name="T6" fmla="*/ 1245 w 2417"/>
                <a:gd name="T7" fmla="*/ 1558 h 1573"/>
                <a:gd name="T8" fmla="*/ 1300 w 2417"/>
                <a:gd name="T9" fmla="*/ 1546 h 1573"/>
                <a:gd name="T10" fmla="*/ 1343 w 2417"/>
                <a:gd name="T11" fmla="*/ 1560 h 1573"/>
                <a:gd name="T12" fmla="*/ 1413 w 2417"/>
                <a:gd name="T13" fmla="*/ 1565 h 1573"/>
                <a:gd name="T14" fmla="*/ 1505 w 2417"/>
                <a:gd name="T15" fmla="*/ 1544 h 1573"/>
                <a:gd name="T16" fmla="*/ 1598 w 2417"/>
                <a:gd name="T17" fmla="*/ 1486 h 1573"/>
                <a:gd name="T18" fmla="*/ 1627 w 2417"/>
                <a:gd name="T19" fmla="*/ 1520 h 1573"/>
                <a:gd name="T20" fmla="*/ 1767 w 2417"/>
                <a:gd name="T21" fmla="*/ 1476 h 1573"/>
                <a:gd name="T22" fmla="*/ 1880 w 2417"/>
                <a:gd name="T23" fmla="*/ 1418 h 1573"/>
                <a:gd name="T24" fmla="*/ 1993 w 2417"/>
                <a:gd name="T25" fmla="*/ 1376 h 1573"/>
                <a:gd name="T26" fmla="*/ 2024 w 2417"/>
                <a:gd name="T27" fmla="*/ 1385 h 1573"/>
                <a:gd name="T28" fmla="*/ 2166 w 2417"/>
                <a:gd name="T29" fmla="*/ 1276 h 1573"/>
                <a:gd name="T30" fmla="*/ 2258 w 2417"/>
                <a:gd name="T31" fmla="*/ 1104 h 1573"/>
                <a:gd name="T32" fmla="*/ 2331 w 2417"/>
                <a:gd name="T33" fmla="*/ 578 h 1573"/>
                <a:gd name="T34" fmla="*/ 2350 w 2417"/>
                <a:gd name="T35" fmla="*/ 775 h 1573"/>
                <a:gd name="T36" fmla="*/ 2349 w 2417"/>
                <a:gd name="T37" fmla="*/ 1060 h 1573"/>
                <a:gd name="T38" fmla="*/ 2375 w 2417"/>
                <a:gd name="T39" fmla="*/ 994 h 1573"/>
                <a:gd name="T40" fmla="*/ 2413 w 2417"/>
                <a:gd name="T41" fmla="*/ 814 h 1573"/>
                <a:gd name="T42" fmla="*/ 2404 w 2417"/>
                <a:gd name="T43" fmla="*/ 545 h 1573"/>
                <a:gd name="T44" fmla="*/ 2288 w 2417"/>
                <a:gd name="T45" fmla="*/ 215 h 1573"/>
                <a:gd name="T46" fmla="*/ 2265 w 2417"/>
                <a:gd name="T47" fmla="*/ 179 h 1573"/>
                <a:gd name="T48" fmla="*/ 2199 w 2417"/>
                <a:gd name="T49" fmla="*/ 102 h 1573"/>
                <a:gd name="T50" fmla="*/ 2090 w 2417"/>
                <a:gd name="T51" fmla="*/ 48 h 1573"/>
                <a:gd name="T52" fmla="*/ 1960 w 2417"/>
                <a:gd name="T53" fmla="*/ 11 h 1573"/>
                <a:gd name="T54" fmla="*/ 1806 w 2417"/>
                <a:gd name="T55" fmla="*/ 0 h 1573"/>
                <a:gd name="T56" fmla="*/ 1627 w 2417"/>
                <a:gd name="T57" fmla="*/ 15 h 1573"/>
                <a:gd name="T58" fmla="*/ 1575 w 2417"/>
                <a:gd name="T59" fmla="*/ 34 h 1573"/>
                <a:gd name="T60" fmla="*/ 1422 w 2417"/>
                <a:gd name="T61" fmla="*/ 65 h 1573"/>
                <a:gd name="T62" fmla="*/ 1176 w 2417"/>
                <a:gd name="T63" fmla="*/ 78 h 1573"/>
                <a:gd name="T64" fmla="*/ 846 w 2417"/>
                <a:gd name="T65" fmla="*/ 40 h 1573"/>
                <a:gd name="T66" fmla="*/ 794 w 2417"/>
                <a:gd name="T67" fmla="*/ 34 h 1573"/>
                <a:gd name="T68" fmla="*/ 655 w 2417"/>
                <a:gd name="T69" fmla="*/ 39 h 1573"/>
                <a:gd name="T70" fmla="*/ 458 w 2417"/>
                <a:gd name="T71" fmla="*/ 93 h 1573"/>
                <a:gd name="T72" fmla="*/ 229 w 2417"/>
                <a:gd name="T73" fmla="*/ 232 h 1573"/>
                <a:gd name="T74" fmla="*/ 183 w 2417"/>
                <a:gd name="T75" fmla="*/ 279 h 1573"/>
                <a:gd name="T76" fmla="*/ 87 w 2417"/>
                <a:gd name="T77" fmla="*/ 412 h 1573"/>
                <a:gd name="T78" fmla="*/ 11 w 2417"/>
                <a:gd name="T79" fmla="*/ 620 h 1573"/>
                <a:gd name="T80" fmla="*/ 21 w 2417"/>
                <a:gd name="T81" fmla="*/ 894 h 1573"/>
                <a:gd name="T82" fmla="*/ 55 w 2417"/>
                <a:gd name="T83" fmla="*/ 994 h 1573"/>
                <a:gd name="T84" fmla="*/ 109 w 2417"/>
                <a:gd name="T85" fmla="*/ 1100 h 1573"/>
                <a:gd name="T86" fmla="*/ 183 w 2417"/>
                <a:gd name="T87" fmla="*/ 1211 h 1573"/>
                <a:gd name="T88" fmla="*/ 282 w 2417"/>
                <a:gd name="T89" fmla="*/ 1326 h 1573"/>
                <a:gd name="T90" fmla="*/ 324 w 2417"/>
                <a:gd name="T91" fmla="*/ 1354 h 1573"/>
                <a:gd name="T92" fmla="*/ 445 w 2417"/>
                <a:gd name="T93" fmla="*/ 1422 h 1573"/>
                <a:gd name="T94" fmla="*/ 639 w 2417"/>
                <a:gd name="T95" fmla="*/ 1503 h 1573"/>
                <a:gd name="T96" fmla="*/ 896 w 2417"/>
                <a:gd name="T97" fmla="*/ 1573 h 1573"/>
                <a:gd name="T98" fmla="*/ 933 w 2417"/>
                <a:gd name="T99" fmla="*/ 1549 h 15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17"/>
                <a:gd name="T151" fmla="*/ 0 h 1573"/>
                <a:gd name="T152" fmla="*/ 2417 w 2417"/>
                <a:gd name="T153" fmla="*/ 1573 h 15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17" h="1573">
                  <a:moveTo>
                    <a:pt x="933" y="1549"/>
                  </a:moveTo>
                  <a:lnTo>
                    <a:pt x="937" y="1550"/>
                  </a:lnTo>
                  <a:lnTo>
                    <a:pt x="950" y="1553"/>
                  </a:lnTo>
                  <a:lnTo>
                    <a:pt x="969" y="1556"/>
                  </a:lnTo>
                  <a:lnTo>
                    <a:pt x="991" y="1557"/>
                  </a:lnTo>
                  <a:lnTo>
                    <a:pt x="1016" y="1558"/>
                  </a:lnTo>
                  <a:lnTo>
                    <a:pt x="1039" y="1556"/>
                  </a:lnTo>
                  <a:lnTo>
                    <a:pt x="1062" y="1550"/>
                  </a:lnTo>
                  <a:lnTo>
                    <a:pt x="1080" y="1541"/>
                  </a:lnTo>
                  <a:lnTo>
                    <a:pt x="1084" y="1544"/>
                  </a:lnTo>
                  <a:lnTo>
                    <a:pt x="1095" y="1549"/>
                  </a:lnTo>
                  <a:lnTo>
                    <a:pt x="1114" y="1557"/>
                  </a:lnTo>
                  <a:lnTo>
                    <a:pt x="1139" y="1562"/>
                  </a:lnTo>
                  <a:lnTo>
                    <a:pt x="1169" y="1566"/>
                  </a:lnTo>
                  <a:lnTo>
                    <a:pt x="1205" y="1566"/>
                  </a:lnTo>
                  <a:lnTo>
                    <a:pt x="1245" y="1558"/>
                  </a:lnTo>
                  <a:lnTo>
                    <a:pt x="1289" y="1541"/>
                  </a:lnTo>
                  <a:lnTo>
                    <a:pt x="1290" y="1541"/>
                  </a:lnTo>
                  <a:lnTo>
                    <a:pt x="1293" y="1544"/>
                  </a:lnTo>
                  <a:lnTo>
                    <a:pt x="1300" y="1546"/>
                  </a:lnTo>
                  <a:lnTo>
                    <a:pt x="1307" y="1549"/>
                  </a:lnTo>
                  <a:lnTo>
                    <a:pt x="1316" y="1553"/>
                  </a:lnTo>
                  <a:lnTo>
                    <a:pt x="1329" y="1556"/>
                  </a:lnTo>
                  <a:lnTo>
                    <a:pt x="1343" y="1560"/>
                  </a:lnTo>
                  <a:lnTo>
                    <a:pt x="1358" y="1562"/>
                  </a:lnTo>
                  <a:lnTo>
                    <a:pt x="1374" y="1564"/>
                  </a:lnTo>
                  <a:lnTo>
                    <a:pt x="1393" y="1565"/>
                  </a:lnTo>
                  <a:lnTo>
                    <a:pt x="1413" y="1565"/>
                  </a:lnTo>
                  <a:lnTo>
                    <a:pt x="1435" y="1562"/>
                  </a:lnTo>
                  <a:lnTo>
                    <a:pt x="1457" y="1558"/>
                  </a:lnTo>
                  <a:lnTo>
                    <a:pt x="1480" y="1553"/>
                  </a:lnTo>
                  <a:lnTo>
                    <a:pt x="1505" y="1544"/>
                  </a:lnTo>
                  <a:lnTo>
                    <a:pt x="1531" y="1533"/>
                  </a:lnTo>
                  <a:lnTo>
                    <a:pt x="1601" y="1476"/>
                  </a:lnTo>
                  <a:lnTo>
                    <a:pt x="1600" y="1478"/>
                  </a:lnTo>
                  <a:lnTo>
                    <a:pt x="1598" y="1486"/>
                  </a:lnTo>
                  <a:lnTo>
                    <a:pt x="1598" y="1497"/>
                  </a:lnTo>
                  <a:lnTo>
                    <a:pt x="1602" y="1507"/>
                  </a:lnTo>
                  <a:lnTo>
                    <a:pt x="1611" y="1516"/>
                  </a:lnTo>
                  <a:lnTo>
                    <a:pt x="1627" y="1520"/>
                  </a:lnTo>
                  <a:lnTo>
                    <a:pt x="1652" y="1519"/>
                  </a:lnTo>
                  <a:lnTo>
                    <a:pt x="1688" y="1508"/>
                  </a:lnTo>
                  <a:lnTo>
                    <a:pt x="1729" y="1493"/>
                  </a:lnTo>
                  <a:lnTo>
                    <a:pt x="1767" y="1476"/>
                  </a:lnTo>
                  <a:lnTo>
                    <a:pt x="1803" y="1459"/>
                  </a:lnTo>
                  <a:lnTo>
                    <a:pt x="1835" y="1443"/>
                  </a:lnTo>
                  <a:lnTo>
                    <a:pt x="1861" y="1430"/>
                  </a:lnTo>
                  <a:lnTo>
                    <a:pt x="1880" y="1418"/>
                  </a:lnTo>
                  <a:lnTo>
                    <a:pt x="1892" y="1411"/>
                  </a:lnTo>
                  <a:lnTo>
                    <a:pt x="1896" y="1409"/>
                  </a:lnTo>
                  <a:lnTo>
                    <a:pt x="2027" y="1267"/>
                  </a:lnTo>
                  <a:lnTo>
                    <a:pt x="1993" y="1376"/>
                  </a:lnTo>
                  <a:lnTo>
                    <a:pt x="1994" y="1379"/>
                  </a:lnTo>
                  <a:lnTo>
                    <a:pt x="1999" y="1382"/>
                  </a:lnTo>
                  <a:lnTo>
                    <a:pt x="2009" y="1386"/>
                  </a:lnTo>
                  <a:lnTo>
                    <a:pt x="2024" y="1385"/>
                  </a:lnTo>
                  <a:lnTo>
                    <a:pt x="2046" y="1377"/>
                  </a:lnTo>
                  <a:lnTo>
                    <a:pt x="2076" y="1358"/>
                  </a:lnTo>
                  <a:lnTo>
                    <a:pt x="2116" y="1326"/>
                  </a:lnTo>
                  <a:lnTo>
                    <a:pt x="2166" y="1276"/>
                  </a:lnTo>
                  <a:lnTo>
                    <a:pt x="2174" y="1266"/>
                  </a:lnTo>
                  <a:lnTo>
                    <a:pt x="2195" y="1234"/>
                  </a:lnTo>
                  <a:lnTo>
                    <a:pt x="2225" y="1180"/>
                  </a:lnTo>
                  <a:lnTo>
                    <a:pt x="2258" y="1104"/>
                  </a:lnTo>
                  <a:lnTo>
                    <a:pt x="2289" y="1007"/>
                  </a:lnTo>
                  <a:lnTo>
                    <a:pt x="2316" y="887"/>
                  </a:lnTo>
                  <a:lnTo>
                    <a:pt x="2331" y="745"/>
                  </a:lnTo>
                  <a:lnTo>
                    <a:pt x="2331" y="578"/>
                  </a:lnTo>
                  <a:lnTo>
                    <a:pt x="2332" y="594"/>
                  </a:lnTo>
                  <a:lnTo>
                    <a:pt x="2338" y="637"/>
                  </a:lnTo>
                  <a:lnTo>
                    <a:pt x="2343" y="700"/>
                  </a:lnTo>
                  <a:lnTo>
                    <a:pt x="2350" y="775"/>
                  </a:lnTo>
                  <a:lnTo>
                    <a:pt x="2354" y="856"/>
                  </a:lnTo>
                  <a:lnTo>
                    <a:pt x="2357" y="936"/>
                  </a:lnTo>
                  <a:lnTo>
                    <a:pt x="2355" y="1006"/>
                  </a:lnTo>
                  <a:lnTo>
                    <a:pt x="2349" y="1060"/>
                  </a:lnTo>
                  <a:lnTo>
                    <a:pt x="2351" y="1056"/>
                  </a:lnTo>
                  <a:lnTo>
                    <a:pt x="2357" y="1043"/>
                  </a:lnTo>
                  <a:lnTo>
                    <a:pt x="2365" y="1022"/>
                  </a:lnTo>
                  <a:lnTo>
                    <a:pt x="2375" y="994"/>
                  </a:lnTo>
                  <a:lnTo>
                    <a:pt x="2386" y="959"/>
                  </a:lnTo>
                  <a:lnTo>
                    <a:pt x="2395" y="917"/>
                  </a:lnTo>
                  <a:lnTo>
                    <a:pt x="2405" y="868"/>
                  </a:lnTo>
                  <a:lnTo>
                    <a:pt x="2413" y="814"/>
                  </a:lnTo>
                  <a:lnTo>
                    <a:pt x="2417" y="754"/>
                  </a:lnTo>
                  <a:lnTo>
                    <a:pt x="2417" y="690"/>
                  </a:lnTo>
                  <a:lnTo>
                    <a:pt x="2413" y="620"/>
                  </a:lnTo>
                  <a:lnTo>
                    <a:pt x="2404" y="545"/>
                  </a:lnTo>
                  <a:lnTo>
                    <a:pt x="2387" y="468"/>
                  </a:lnTo>
                  <a:lnTo>
                    <a:pt x="2362" y="387"/>
                  </a:lnTo>
                  <a:lnTo>
                    <a:pt x="2331" y="303"/>
                  </a:lnTo>
                  <a:lnTo>
                    <a:pt x="2288" y="215"/>
                  </a:lnTo>
                  <a:lnTo>
                    <a:pt x="2287" y="212"/>
                  </a:lnTo>
                  <a:lnTo>
                    <a:pt x="2283" y="206"/>
                  </a:lnTo>
                  <a:lnTo>
                    <a:pt x="2274" y="194"/>
                  </a:lnTo>
                  <a:lnTo>
                    <a:pt x="2265" y="179"/>
                  </a:lnTo>
                  <a:lnTo>
                    <a:pt x="2252" y="164"/>
                  </a:lnTo>
                  <a:lnTo>
                    <a:pt x="2236" y="144"/>
                  </a:lnTo>
                  <a:lnTo>
                    <a:pt x="2219" y="123"/>
                  </a:lnTo>
                  <a:lnTo>
                    <a:pt x="2199" y="102"/>
                  </a:lnTo>
                  <a:lnTo>
                    <a:pt x="2174" y="88"/>
                  </a:lnTo>
                  <a:lnTo>
                    <a:pt x="2147" y="73"/>
                  </a:lnTo>
                  <a:lnTo>
                    <a:pt x="2119" y="60"/>
                  </a:lnTo>
                  <a:lnTo>
                    <a:pt x="2090" y="48"/>
                  </a:lnTo>
                  <a:lnTo>
                    <a:pt x="2059" y="36"/>
                  </a:lnTo>
                  <a:lnTo>
                    <a:pt x="2027" y="27"/>
                  </a:lnTo>
                  <a:lnTo>
                    <a:pt x="1994" y="19"/>
                  </a:lnTo>
                  <a:lnTo>
                    <a:pt x="1960" y="11"/>
                  </a:lnTo>
                  <a:lnTo>
                    <a:pt x="1923" y="6"/>
                  </a:lnTo>
                  <a:lnTo>
                    <a:pt x="1885" y="2"/>
                  </a:lnTo>
                  <a:lnTo>
                    <a:pt x="1847" y="0"/>
                  </a:lnTo>
                  <a:lnTo>
                    <a:pt x="1806" y="0"/>
                  </a:lnTo>
                  <a:lnTo>
                    <a:pt x="1763" y="1"/>
                  </a:lnTo>
                  <a:lnTo>
                    <a:pt x="1719" y="4"/>
                  </a:lnTo>
                  <a:lnTo>
                    <a:pt x="1674" y="9"/>
                  </a:lnTo>
                  <a:lnTo>
                    <a:pt x="1627" y="15"/>
                  </a:lnTo>
                  <a:lnTo>
                    <a:pt x="1624" y="17"/>
                  </a:lnTo>
                  <a:lnTo>
                    <a:pt x="1613" y="21"/>
                  </a:lnTo>
                  <a:lnTo>
                    <a:pt x="1597" y="26"/>
                  </a:lnTo>
                  <a:lnTo>
                    <a:pt x="1575" y="34"/>
                  </a:lnTo>
                  <a:lnTo>
                    <a:pt x="1546" y="42"/>
                  </a:lnTo>
                  <a:lnTo>
                    <a:pt x="1510" y="49"/>
                  </a:lnTo>
                  <a:lnTo>
                    <a:pt x="1469" y="57"/>
                  </a:lnTo>
                  <a:lnTo>
                    <a:pt x="1422" y="65"/>
                  </a:lnTo>
                  <a:lnTo>
                    <a:pt x="1369" y="72"/>
                  </a:lnTo>
                  <a:lnTo>
                    <a:pt x="1310" y="76"/>
                  </a:lnTo>
                  <a:lnTo>
                    <a:pt x="1246" y="78"/>
                  </a:lnTo>
                  <a:lnTo>
                    <a:pt x="1176" y="78"/>
                  </a:lnTo>
                  <a:lnTo>
                    <a:pt x="1102" y="74"/>
                  </a:lnTo>
                  <a:lnTo>
                    <a:pt x="1021" y="68"/>
                  </a:lnTo>
                  <a:lnTo>
                    <a:pt x="937" y="56"/>
                  </a:lnTo>
                  <a:lnTo>
                    <a:pt x="846" y="40"/>
                  </a:lnTo>
                  <a:lnTo>
                    <a:pt x="842" y="39"/>
                  </a:lnTo>
                  <a:lnTo>
                    <a:pt x="833" y="38"/>
                  </a:lnTo>
                  <a:lnTo>
                    <a:pt x="816" y="36"/>
                  </a:lnTo>
                  <a:lnTo>
                    <a:pt x="794" y="34"/>
                  </a:lnTo>
                  <a:lnTo>
                    <a:pt x="767" y="32"/>
                  </a:lnTo>
                  <a:lnTo>
                    <a:pt x="734" y="34"/>
                  </a:lnTo>
                  <a:lnTo>
                    <a:pt x="697" y="35"/>
                  </a:lnTo>
                  <a:lnTo>
                    <a:pt x="655" y="39"/>
                  </a:lnTo>
                  <a:lnTo>
                    <a:pt x="610" y="47"/>
                  </a:lnTo>
                  <a:lnTo>
                    <a:pt x="562" y="59"/>
                  </a:lnTo>
                  <a:lnTo>
                    <a:pt x="511" y="73"/>
                  </a:lnTo>
                  <a:lnTo>
                    <a:pt x="458" y="93"/>
                  </a:lnTo>
                  <a:lnTo>
                    <a:pt x="403" y="119"/>
                  </a:lnTo>
                  <a:lnTo>
                    <a:pt x="345" y="149"/>
                  </a:lnTo>
                  <a:lnTo>
                    <a:pt x="287" y="187"/>
                  </a:lnTo>
                  <a:lnTo>
                    <a:pt x="229" y="232"/>
                  </a:lnTo>
                  <a:lnTo>
                    <a:pt x="227" y="234"/>
                  </a:lnTo>
                  <a:lnTo>
                    <a:pt x="217" y="244"/>
                  </a:lnTo>
                  <a:lnTo>
                    <a:pt x="202" y="258"/>
                  </a:lnTo>
                  <a:lnTo>
                    <a:pt x="183" y="279"/>
                  </a:lnTo>
                  <a:lnTo>
                    <a:pt x="161" y="304"/>
                  </a:lnTo>
                  <a:lnTo>
                    <a:pt x="137" y="336"/>
                  </a:lnTo>
                  <a:lnTo>
                    <a:pt x="111" y="371"/>
                  </a:lnTo>
                  <a:lnTo>
                    <a:pt x="87" y="412"/>
                  </a:lnTo>
                  <a:lnTo>
                    <a:pt x="63" y="458"/>
                  </a:lnTo>
                  <a:lnTo>
                    <a:pt x="41" y="507"/>
                  </a:lnTo>
                  <a:lnTo>
                    <a:pt x="23" y="562"/>
                  </a:lnTo>
                  <a:lnTo>
                    <a:pt x="11" y="620"/>
                  </a:lnTo>
                  <a:lnTo>
                    <a:pt x="3" y="683"/>
                  </a:lnTo>
                  <a:lnTo>
                    <a:pt x="0" y="750"/>
                  </a:lnTo>
                  <a:lnTo>
                    <a:pt x="7" y="821"/>
                  </a:lnTo>
                  <a:lnTo>
                    <a:pt x="21" y="894"/>
                  </a:lnTo>
                  <a:lnTo>
                    <a:pt x="27" y="919"/>
                  </a:lnTo>
                  <a:lnTo>
                    <a:pt x="36" y="944"/>
                  </a:lnTo>
                  <a:lnTo>
                    <a:pt x="45" y="969"/>
                  </a:lnTo>
                  <a:lnTo>
                    <a:pt x="55" y="994"/>
                  </a:lnTo>
                  <a:lnTo>
                    <a:pt x="66" y="1020"/>
                  </a:lnTo>
                  <a:lnTo>
                    <a:pt x="80" y="1047"/>
                  </a:lnTo>
                  <a:lnTo>
                    <a:pt x="93" y="1073"/>
                  </a:lnTo>
                  <a:lnTo>
                    <a:pt x="109" y="1100"/>
                  </a:lnTo>
                  <a:lnTo>
                    <a:pt x="125" y="1128"/>
                  </a:lnTo>
                  <a:lnTo>
                    <a:pt x="143" y="1156"/>
                  </a:lnTo>
                  <a:lnTo>
                    <a:pt x="162" y="1183"/>
                  </a:lnTo>
                  <a:lnTo>
                    <a:pt x="183" y="1211"/>
                  </a:lnTo>
                  <a:lnTo>
                    <a:pt x="206" y="1239"/>
                  </a:lnTo>
                  <a:lnTo>
                    <a:pt x="229" y="1268"/>
                  </a:lnTo>
                  <a:lnTo>
                    <a:pt x="254" y="1297"/>
                  </a:lnTo>
                  <a:lnTo>
                    <a:pt x="282" y="1326"/>
                  </a:lnTo>
                  <a:lnTo>
                    <a:pt x="284" y="1327"/>
                  </a:lnTo>
                  <a:lnTo>
                    <a:pt x="293" y="1334"/>
                  </a:lnTo>
                  <a:lnTo>
                    <a:pt x="305" y="1342"/>
                  </a:lnTo>
                  <a:lnTo>
                    <a:pt x="324" y="1354"/>
                  </a:lnTo>
                  <a:lnTo>
                    <a:pt x="348" y="1368"/>
                  </a:lnTo>
                  <a:lnTo>
                    <a:pt x="375" y="1384"/>
                  </a:lnTo>
                  <a:lnTo>
                    <a:pt x="408" y="1402"/>
                  </a:lnTo>
                  <a:lnTo>
                    <a:pt x="445" y="1422"/>
                  </a:lnTo>
                  <a:lnTo>
                    <a:pt x="488" y="1442"/>
                  </a:lnTo>
                  <a:lnTo>
                    <a:pt x="533" y="1461"/>
                  </a:lnTo>
                  <a:lnTo>
                    <a:pt x="584" y="1482"/>
                  </a:lnTo>
                  <a:lnTo>
                    <a:pt x="639" y="1503"/>
                  </a:lnTo>
                  <a:lnTo>
                    <a:pt x="698" y="1522"/>
                  </a:lnTo>
                  <a:lnTo>
                    <a:pt x="760" y="1541"/>
                  </a:lnTo>
                  <a:lnTo>
                    <a:pt x="826" y="1557"/>
                  </a:lnTo>
                  <a:lnTo>
                    <a:pt x="896" y="1573"/>
                  </a:lnTo>
                  <a:lnTo>
                    <a:pt x="906" y="1569"/>
                  </a:lnTo>
                  <a:lnTo>
                    <a:pt x="917" y="1564"/>
                  </a:lnTo>
                  <a:lnTo>
                    <a:pt x="925" y="1557"/>
                  </a:lnTo>
                  <a:lnTo>
                    <a:pt x="933" y="1549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45" name="Freeform 118"/>
            <p:cNvSpPr>
              <a:spLocks/>
            </p:cNvSpPr>
            <p:nvPr/>
          </p:nvSpPr>
          <p:spPr bwMode="auto">
            <a:xfrm>
              <a:off x="2056" y="878"/>
              <a:ext cx="504" cy="1154"/>
            </a:xfrm>
            <a:custGeom>
              <a:avLst/>
              <a:gdLst>
                <a:gd name="T0" fmla="*/ 4124 w 240"/>
                <a:gd name="T1" fmla="*/ 0 h 576"/>
                <a:gd name="T2" fmla="*/ 20578 w 240"/>
                <a:gd name="T3" fmla="*/ 15529 h 576"/>
                <a:gd name="T4" fmla="*/ 16458 w 240"/>
                <a:gd name="T5" fmla="*/ 31048 h 576"/>
                <a:gd name="T6" fmla="*/ 12327 w 240"/>
                <a:gd name="T7" fmla="*/ 37249 h 576"/>
                <a:gd name="T8" fmla="*/ 8243 w 240"/>
                <a:gd name="T9" fmla="*/ 31048 h 576"/>
                <a:gd name="T10" fmla="*/ 4124 w 240"/>
                <a:gd name="T11" fmla="*/ 18624 h 576"/>
                <a:gd name="T12" fmla="*/ 0 w 240"/>
                <a:gd name="T13" fmla="*/ 15529 h 576"/>
                <a:gd name="T14" fmla="*/ 0 w 240"/>
                <a:gd name="T15" fmla="*/ 6201 h 576"/>
                <a:gd name="T16" fmla="*/ 0 w 240"/>
                <a:gd name="T17" fmla="*/ 0 h 576"/>
                <a:gd name="T18" fmla="*/ 4124 w 240"/>
                <a:gd name="T19" fmla="*/ 0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576"/>
                <a:gd name="T32" fmla="*/ 240 w 24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576">
                  <a:moveTo>
                    <a:pt x="48" y="0"/>
                  </a:moveTo>
                  <a:lnTo>
                    <a:pt x="240" y="240"/>
                  </a:lnTo>
                  <a:lnTo>
                    <a:pt x="192" y="480"/>
                  </a:lnTo>
                  <a:lnTo>
                    <a:pt x="144" y="576"/>
                  </a:lnTo>
                  <a:lnTo>
                    <a:pt x="96" y="48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96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46" name="Freeform 119"/>
            <p:cNvSpPr>
              <a:spLocks/>
            </p:cNvSpPr>
            <p:nvPr/>
          </p:nvSpPr>
          <p:spPr bwMode="auto">
            <a:xfrm>
              <a:off x="1023" y="944"/>
              <a:ext cx="429" cy="896"/>
            </a:xfrm>
            <a:custGeom>
              <a:avLst/>
              <a:gdLst>
                <a:gd name="T0" fmla="*/ 10893 w 204"/>
                <a:gd name="T1" fmla="*/ 0 h 447"/>
                <a:gd name="T2" fmla="*/ 0 w 204"/>
                <a:gd name="T3" fmla="*/ 7409 h 447"/>
                <a:gd name="T4" fmla="*/ 0 w 204"/>
                <a:gd name="T5" fmla="*/ 14785 h 447"/>
                <a:gd name="T6" fmla="*/ 4149 w 204"/>
                <a:gd name="T7" fmla="*/ 18676 h 447"/>
                <a:gd name="T8" fmla="*/ 11440 w 204"/>
                <a:gd name="T9" fmla="*/ 24912 h 447"/>
                <a:gd name="T10" fmla="*/ 10971 w 204"/>
                <a:gd name="T11" fmla="*/ 28993 h 447"/>
                <a:gd name="T12" fmla="*/ 14359 w 204"/>
                <a:gd name="T13" fmla="*/ 16533 h 447"/>
                <a:gd name="T14" fmla="*/ 17642 w 204"/>
                <a:gd name="T15" fmla="*/ 13432 h 447"/>
                <a:gd name="T16" fmla="*/ 17642 w 204"/>
                <a:gd name="T17" fmla="*/ 4083 h 447"/>
                <a:gd name="T18" fmla="*/ 12944 w 204"/>
                <a:gd name="T19" fmla="*/ 4664 h 447"/>
                <a:gd name="T20" fmla="*/ 10893 w 204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447"/>
                <a:gd name="T35" fmla="*/ 204 w 204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447">
                  <a:moveTo>
                    <a:pt x="126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48" y="288"/>
                  </a:lnTo>
                  <a:lnTo>
                    <a:pt x="132" y="384"/>
                  </a:lnTo>
                  <a:lnTo>
                    <a:pt x="127" y="447"/>
                  </a:lnTo>
                  <a:lnTo>
                    <a:pt x="166" y="255"/>
                  </a:lnTo>
                  <a:lnTo>
                    <a:pt x="204" y="207"/>
                  </a:lnTo>
                  <a:lnTo>
                    <a:pt x="204" y="63"/>
                  </a:lnTo>
                  <a:lnTo>
                    <a:pt x="150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47" name="Freeform 120"/>
            <p:cNvSpPr>
              <a:spLocks/>
            </p:cNvSpPr>
            <p:nvPr/>
          </p:nvSpPr>
          <p:spPr bwMode="auto">
            <a:xfrm>
              <a:off x="1653" y="1263"/>
              <a:ext cx="246" cy="895"/>
            </a:xfrm>
            <a:custGeom>
              <a:avLst/>
              <a:gdLst>
                <a:gd name="T0" fmla="*/ 7679 w 117"/>
                <a:gd name="T1" fmla="*/ 0 h 447"/>
                <a:gd name="T2" fmla="*/ 0 w 117"/>
                <a:gd name="T3" fmla="*/ 7344 h 447"/>
                <a:gd name="T4" fmla="*/ 0 w 117"/>
                <a:gd name="T5" fmla="*/ 14704 h 447"/>
                <a:gd name="T6" fmla="*/ 2908 w 117"/>
                <a:gd name="T7" fmla="*/ 18565 h 447"/>
                <a:gd name="T8" fmla="*/ 8051 w 117"/>
                <a:gd name="T9" fmla="*/ 24748 h 447"/>
                <a:gd name="T10" fmla="*/ 7763 w 117"/>
                <a:gd name="T11" fmla="*/ 28800 h 447"/>
                <a:gd name="T12" fmla="*/ 10101 w 117"/>
                <a:gd name="T13" fmla="*/ 16440 h 447"/>
                <a:gd name="T14" fmla="*/ 9872 w 117"/>
                <a:gd name="T15" fmla="*/ 11397 h 447"/>
                <a:gd name="T16" fmla="*/ 8793 w 117"/>
                <a:gd name="T17" fmla="*/ 6367 h 447"/>
                <a:gd name="T18" fmla="*/ 9165 w 117"/>
                <a:gd name="T19" fmla="*/ 4631 h 447"/>
                <a:gd name="T20" fmla="*/ 7679 w 117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447"/>
                <a:gd name="T35" fmla="*/ 117 w 117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447">
                  <a:moveTo>
                    <a:pt x="89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34" y="288"/>
                  </a:lnTo>
                  <a:lnTo>
                    <a:pt x="93" y="384"/>
                  </a:lnTo>
                  <a:lnTo>
                    <a:pt x="90" y="447"/>
                  </a:lnTo>
                  <a:lnTo>
                    <a:pt x="117" y="255"/>
                  </a:lnTo>
                  <a:lnTo>
                    <a:pt x="114" y="177"/>
                  </a:lnTo>
                  <a:lnTo>
                    <a:pt x="102" y="99"/>
                  </a:lnTo>
                  <a:lnTo>
                    <a:pt x="106" y="7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48" name="Freeform 121"/>
            <p:cNvSpPr>
              <a:spLocks/>
            </p:cNvSpPr>
            <p:nvPr/>
          </p:nvSpPr>
          <p:spPr bwMode="auto">
            <a:xfrm>
              <a:off x="1452" y="1810"/>
              <a:ext cx="655" cy="541"/>
            </a:xfrm>
            <a:custGeom>
              <a:avLst/>
              <a:gdLst>
                <a:gd name="T0" fmla="*/ 11834 w 312"/>
                <a:gd name="T1" fmla="*/ 0 h 270"/>
                <a:gd name="T2" fmla="*/ 4606 w 312"/>
                <a:gd name="T3" fmla="*/ 1932 h 270"/>
                <a:gd name="T4" fmla="*/ 0 w 312"/>
                <a:gd name="T5" fmla="*/ 5172 h 270"/>
                <a:gd name="T6" fmla="*/ 0 w 312"/>
                <a:gd name="T7" fmla="*/ 9395 h 270"/>
                <a:gd name="T8" fmla="*/ 6153 w 312"/>
                <a:gd name="T9" fmla="*/ 13216 h 270"/>
                <a:gd name="T10" fmla="*/ 15907 w 312"/>
                <a:gd name="T11" fmla="*/ 15148 h 270"/>
                <a:gd name="T12" fmla="*/ 15426 w 312"/>
                <a:gd name="T13" fmla="*/ 17472 h 270"/>
                <a:gd name="T14" fmla="*/ 25694 w 312"/>
                <a:gd name="T15" fmla="*/ 8945 h 270"/>
                <a:gd name="T16" fmla="*/ 26712 w 312"/>
                <a:gd name="T17" fmla="*/ 4657 h 270"/>
                <a:gd name="T18" fmla="*/ 23112 w 312"/>
                <a:gd name="T19" fmla="*/ 1545 h 270"/>
                <a:gd name="T20" fmla="*/ 17458 w 312"/>
                <a:gd name="T21" fmla="*/ 0 h 270"/>
                <a:gd name="T22" fmla="*/ 11834 w 312"/>
                <a:gd name="T23" fmla="*/ 0 h 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70"/>
                <a:gd name="T38" fmla="*/ 312 w 312"/>
                <a:gd name="T39" fmla="*/ 270 h 2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70">
                  <a:moveTo>
                    <a:pt x="138" y="0"/>
                  </a:moveTo>
                  <a:lnTo>
                    <a:pt x="54" y="30"/>
                  </a:lnTo>
                  <a:lnTo>
                    <a:pt x="0" y="80"/>
                  </a:lnTo>
                  <a:lnTo>
                    <a:pt x="0" y="145"/>
                  </a:lnTo>
                  <a:lnTo>
                    <a:pt x="72" y="204"/>
                  </a:lnTo>
                  <a:lnTo>
                    <a:pt x="186" y="234"/>
                  </a:lnTo>
                  <a:lnTo>
                    <a:pt x="180" y="270"/>
                  </a:lnTo>
                  <a:lnTo>
                    <a:pt x="300" y="138"/>
                  </a:lnTo>
                  <a:lnTo>
                    <a:pt x="312" y="72"/>
                  </a:lnTo>
                  <a:lnTo>
                    <a:pt x="270" y="24"/>
                  </a:lnTo>
                  <a:lnTo>
                    <a:pt x="20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7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49" name="AutoShape 122"/>
            <p:cNvSpPr>
              <a:spLocks noChangeAspect="1" noChangeArrowheads="1" noTextEdit="1"/>
            </p:cNvSpPr>
            <p:nvPr/>
          </p:nvSpPr>
          <p:spPr bwMode="auto">
            <a:xfrm>
              <a:off x="343" y="301"/>
              <a:ext cx="2721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0" name="Freeform 123"/>
            <p:cNvSpPr>
              <a:spLocks/>
            </p:cNvSpPr>
            <p:nvPr/>
          </p:nvSpPr>
          <p:spPr bwMode="auto">
            <a:xfrm>
              <a:off x="2385" y="700"/>
              <a:ext cx="19" cy="52"/>
            </a:xfrm>
            <a:custGeom>
              <a:avLst/>
              <a:gdLst>
                <a:gd name="T0" fmla="*/ 10 w 19"/>
                <a:gd name="T1" fmla="*/ 52 h 52"/>
                <a:gd name="T2" fmla="*/ 7 w 19"/>
                <a:gd name="T3" fmla="*/ 52 h 52"/>
                <a:gd name="T4" fmla="*/ 6 w 19"/>
                <a:gd name="T5" fmla="*/ 52 h 52"/>
                <a:gd name="T6" fmla="*/ 3 w 19"/>
                <a:gd name="T7" fmla="*/ 52 h 52"/>
                <a:gd name="T8" fmla="*/ 0 w 19"/>
                <a:gd name="T9" fmla="*/ 52 h 52"/>
                <a:gd name="T10" fmla="*/ 19 w 19"/>
                <a:gd name="T11" fmla="*/ 0 h 52"/>
                <a:gd name="T12" fmla="*/ 10 w 19"/>
                <a:gd name="T13" fmla="*/ 5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2"/>
                <a:gd name="T23" fmla="*/ 19 w 19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2">
                  <a:moveTo>
                    <a:pt x="10" y="52"/>
                  </a:moveTo>
                  <a:lnTo>
                    <a:pt x="7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0" y="52"/>
                  </a:lnTo>
                  <a:lnTo>
                    <a:pt x="19" y="0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1" name="Freeform 124"/>
            <p:cNvSpPr>
              <a:spLocks/>
            </p:cNvSpPr>
            <p:nvPr/>
          </p:nvSpPr>
          <p:spPr bwMode="auto">
            <a:xfrm>
              <a:off x="1327" y="856"/>
              <a:ext cx="1637" cy="1504"/>
            </a:xfrm>
            <a:custGeom>
              <a:avLst/>
              <a:gdLst>
                <a:gd name="T0" fmla="*/ 1628 w 1637"/>
                <a:gd name="T1" fmla="*/ 467 h 1504"/>
                <a:gd name="T2" fmla="*/ 1591 w 1637"/>
                <a:gd name="T3" fmla="*/ 357 h 1504"/>
                <a:gd name="T4" fmla="*/ 1560 w 1637"/>
                <a:gd name="T5" fmla="*/ 286 h 1504"/>
                <a:gd name="T6" fmla="*/ 1517 w 1637"/>
                <a:gd name="T7" fmla="*/ 211 h 1504"/>
                <a:gd name="T8" fmla="*/ 1461 w 1637"/>
                <a:gd name="T9" fmla="*/ 135 h 1504"/>
                <a:gd name="T10" fmla="*/ 1389 w 1637"/>
                <a:gd name="T11" fmla="*/ 64 h 1504"/>
                <a:gd name="T12" fmla="*/ 1303 w 1637"/>
                <a:gd name="T13" fmla="*/ 0 h 1504"/>
                <a:gd name="T14" fmla="*/ 1356 w 1637"/>
                <a:gd name="T15" fmla="*/ 62 h 1504"/>
                <a:gd name="T16" fmla="*/ 1387 w 1637"/>
                <a:gd name="T17" fmla="*/ 104 h 1504"/>
                <a:gd name="T18" fmla="*/ 1435 w 1637"/>
                <a:gd name="T19" fmla="*/ 201 h 1504"/>
                <a:gd name="T20" fmla="*/ 1508 w 1637"/>
                <a:gd name="T21" fmla="*/ 443 h 1504"/>
                <a:gd name="T22" fmla="*/ 1521 w 1637"/>
                <a:gd name="T23" fmla="*/ 652 h 1504"/>
                <a:gd name="T24" fmla="*/ 1499 w 1637"/>
                <a:gd name="T25" fmla="*/ 815 h 1504"/>
                <a:gd name="T26" fmla="*/ 1469 w 1637"/>
                <a:gd name="T27" fmla="*/ 920 h 1504"/>
                <a:gd name="T28" fmla="*/ 1453 w 1637"/>
                <a:gd name="T29" fmla="*/ 958 h 1504"/>
                <a:gd name="T30" fmla="*/ 1458 w 1637"/>
                <a:gd name="T31" fmla="*/ 754 h 1504"/>
                <a:gd name="T32" fmla="*/ 1442 w 1637"/>
                <a:gd name="T33" fmla="*/ 535 h 1504"/>
                <a:gd name="T34" fmla="*/ 1435 w 1637"/>
                <a:gd name="T35" fmla="*/ 643 h 1504"/>
                <a:gd name="T36" fmla="*/ 1362 w 1637"/>
                <a:gd name="T37" fmla="*/ 1002 h 1504"/>
                <a:gd name="T38" fmla="*/ 1278 w 1637"/>
                <a:gd name="T39" fmla="*/ 1164 h 1504"/>
                <a:gd name="T40" fmla="*/ 1180 w 1637"/>
                <a:gd name="T41" fmla="*/ 1256 h 1504"/>
                <a:gd name="T42" fmla="*/ 1113 w 1637"/>
                <a:gd name="T43" fmla="*/ 1284 h 1504"/>
                <a:gd name="T44" fmla="*/ 1097 w 1637"/>
                <a:gd name="T45" fmla="*/ 1274 h 1504"/>
                <a:gd name="T46" fmla="*/ 996 w 1637"/>
                <a:gd name="T47" fmla="*/ 1309 h 1504"/>
                <a:gd name="T48" fmla="*/ 939 w 1637"/>
                <a:gd name="T49" fmla="*/ 1341 h 1504"/>
                <a:gd name="T50" fmla="*/ 833 w 1637"/>
                <a:gd name="T51" fmla="*/ 1391 h 1504"/>
                <a:gd name="T52" fmla="*/ 731 w 1637"/>
                <a:gd name="T53" fmla="*/ 1418 h 1504"/>
                <a:gd name="T54" fmla="*/ 702 w 1637"/>
                <a:gd name="T55" fmla="*/ 1395 h 1504"/>
                <a:gd name="T56" fmla="*/ 705 w 1637"/>
                <a:gd name="T57" fmla="*/ 1374 h 1504"/>
                <a:gd name="T58" fmla="*/ 584 w 1637"/>
                <a:gd name="T59" fmla="*/ 1451 h 1504"/>
                <a:gd name="T60" fmla="*/ 517 w 1637"/>
                <a:gd name="T61" fmla="*/ 1463 h 1504"/>
                <a:gd name="T62" fmla="*/ 462 w 1637"/>
                <a:gd name="T63" fmla="*/ 1460 h 1504"/>
                <a:gd name="T64" fmla="*/ 420 w 1637"/>
                <a:gd name="T65" fmla="*/ 1451 h 1504"/>
                <a:gd name="T66" fmla="*/ 397 w 1637"/>
                <a:gd name="T67" fmla="*/ 1442 h 1504"/>
                <a:gd name="T68" fmla="*/ 349 w 1637"/>
                <a:gd name="T69" fmla="*/ 1456 h 1504"/>
                <a:gd name="T70" fmla="*/ 243 w 1637"/>
                <a:gd name="T71" fmla="*/ 1460 h 1504"/>
                <a:gd name="T72" fmla="*/ 188 w 1637"/>
                <a:gd name="T73" fmla="*/ 1442 h 1504"/>
                <a:gd name="T74" fmla="*/ 143 w 1637"/>
                <a:gd name="T75" fmla="*/ 1454 h 1504"/>
                <a:gd name="T76" fmla="*/ 73 w 1637"/>
                <a:gd name="T77" fmla="*/ 1454 h 1504"/>
                <a:gd name="T78" fmla="*/ 37 w 1637"/>
                <a:gd name="T79" fmla="*/ 1447 h 1504"/>
                <a:gd name="T80" fmla="*/ 10 w 1637"/>
                <a:gd name="T81" fmla="*/ 1467 h 1504"/>
                <a:gd name="T82" fmla="*/ 63 w 1637"/>
                <a:gd name="T83" fmla="*/ 1481 h 1504"/>
                <a:gd name="T84" fmla="*/ 163 w 1637"/>
                <a:gd name="T85" fmla="*/ 1494 h 1504"/>
                <a:gd name="T86" fmla="*/ 269 w 1637"/>
                <a:gd name="T87" fmla="*/ 1502 h 1504"/>
                <a:gd name="T88" fmla="*/ 381 w 1637"/>
                <a:gd name="T89" fmla="*/ 1502 h 1504"/>
                <a:gd name="T90" fmla="*/ 496 w 1637"/>
                <a:gd name="T91" fmla="*/ 1497 h 1504"/>
                <a:gd name="T92" fmla="*/ 616 w 1637"/>
                <a:gd name="T93" fmla="*/ 1483 h 1504"/>
                <a:gd name="T94" fmla="*/ 741 w 1637"/>
                <a:gd name="T95" fmla="*/ 1459 h 1504"/>
                <a:gd name="T96" fmla="*/ 870 w 1637"/>
                <a:gd name="T97" fmla="*/ 1425 h 1504"/>
                <a:gd name="T98" fmla="*/ 1002 w 1637"/>
                <a:gd name="T99" fmla="*/ 1382 h 1504"/>
                <a:gd name="T100" fmla="*/ 1138 w 1637"/>
                <a:gd name="T101" fmla="*/ 1325 h 1504"/>
                <a:gd name="T102" fmla="*/ 1278 w 1637"/>
                <a:gd name="T103" fmla="*/ 1257 h 1504"/>
                <a:gd name="T104" fmla="*/ 1314 w 1637"/>
                <a:gd name="T105" fmla="*/ 1231 h 1504"/>
                <a:gd name="T106" fmla="*/ 1400 w 1637"/>
                <a:gd name="T107" fmla="*/ 1152 h 1504"/>
                <a:gd name="T108" fmla="*/ 1505 w 1637"/>
                <a:gd name="T109" fmla="*/ 1019 h 1504"/>
                <a:gd name="T110" fmla="*/ 1594 w 1637"/>
                <a:gd name="T111" fmla="*/ 833 h 1504"/>
                <a:gd name="T112" fmla="*/ 1637 w 1637"/>
                <a:gd name="T113" fmla="*/ 593 h 1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37"/>
                <a:gd name="T172" fmla="*/ 0 h 1504"/>
                <a:gd name="T173" fmla="*/ 1637 w 1637"/>
                <a:gd name="T174" fmla="*/ 1504 h 1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37" h="1504">
                  <a:moveTo>
                    <a:pt x="1635" y="501"/>
                  </a:moveTo>
                  <a:lnTo>
                    <a:pt x="1634" y="492"/>
                  </a:lnTo>
                  <a:lnTo>
                    <a:pt x="1628" y="467"/>
                  </a:lnTo>
                  <a:lnTo>
                    <a:pt x="1617" y="428"/>
                  </a:lnTo>
                  <a:lnTo>
                    <a:pt x="1600" y="378"/>
                  </a:lnTo>
                  <a:lnTo>
                    <a:pt x="1591" y="357"/>
                  </a:lnTo>
                  <a:lnTo>
                    <a:pt x="1582" y="333"/>
                  </a:lnTo>
                  <a:lnTo>
                    <a:pt x="1572" y="311"/>
                  </a:lnTo>
                  <a:lnTo>
                    <a:pt x="1560" y="286"/>
                  </a:lnTo>
                  <a:lnTo>
                    <a:pt x="1547" y="261"/>
                  </a:lnTo>
                  <a:lnTo>
                    <a:pt x="1532" y="236"/>
                  </a:lnTo>
                  <a:lnTo>
                    <a:pt x="1517" y="211"/>
                  </a:lnTo>
                  <a:lnTo>
                    <a:pt x="1499" y="186"/>
                  </a:lnTo>
                  <a:lnTo>
                    <a:pt x="1481" y="160"/>
                  </a:lnTo>
                  <a:lnTo>
                    <a:pt x="1461" y="135"/>
                  </a:lnTo>
                  <a:lnTo>
                    <a:pt x="1439" y="111"/>
                  </a:lnTo>
                  <a:lnTo>
                    <a:pt x="1415" y="87"/>
                  </a:lnTo>
                  <a:lnTo>
                    <a:pt x="1389" y="64"/>
                  </a:lnTo>
                  <a:lnTo>
                    <a:pt x="1363" y="42"/>
                  </a:lnTo>
                  <a:lnTo>
                    <a:pt x="1334" y="20"/>
                  </a:lnTo>
                  <a:lnTo>
                    <a:pt x="1303" y="0"/>
                  </a:lnTo>
                  <a:lnTo>
                    <a:pt x="1323" y="21"/>
                  </a:lnTo>
                  <a:lnTo>
                    <a:pt x="1340" y="42"/>
                  </a:lnTo>
                  <a:lnTo>
                    <a:pt x="1356" y="62"/>
                  </a:lnTo>
                  <a:lnTo>
                    <a:pt x="1369" y="77"/>
                  </a:lnTo>
                  <a:lnTo>
                    <a:pt x="1378" y="92"/>
                  </a:lnTo>
                  <a:lnTo>
                    <a:pt x="1387" y="104"/>
                  </a:lnTo>
                  <a:lnTo>
                    <a:pt x="1391" y="110"/>
                  </a:lnTo>
                  <a:lnTo>
                    <a:pt x="1392" y="113"/>
                  </a:lnTo>
                  <a:lnTo>
                    <a:pt x="1435" y="201"/>
                  </a:lnTo>
                  <a:lnTo>
                    <a:pt x="1466" y="285"/>
                  </a:lnTo>
                  <a:lnTo>
                    <a:pt x="1491" y="366"/>
                  </a:lnTo>
                  <a:lnTo>
                    <a:pt x="1508" y="443"/>
                  </a:lnTo>
                  <a:lnTo>
                    <a:pt x="1517" y="518"/>
                  </a:lnTo>
                  <a:lnTo>
                    <a:pt x="1521" y="588"/>
                  </a:lnTo>
                  <a:lnTo>
                    <a:pt x="1521" y="652"/>
                  </a:lnTo>
                  <a:lnTo>
                    <a:pt x="1517" y="712"/>
                  </a:lnTo>
                  <a:lnTo>
                    <a:pt x="1509" y="766"/>
                  </a:lnTo>
                  <a:lnTo>
                    <a:pt x="1499" y="815"/>
                  </a:lnTo>
                  <a:lnTo>
                    <a:pt x="1490" y="857"/>
                  </a:lnTo>
                  <a:lnTo>
                    <a:pt x="1479" y="892"/>
                  </a:lnTo>
                  <a:lnTo>
                    <a:pt x="1469" y="920"/>
                  </a:lnTo>
                  <a:lnTo>
                    <a:pt x="1461" y="941"/>
                  </a:lnTo>
                  <a:lnTo>
                    <a:pt x="1455" y="954"/>
                  </a:lnTo>
                  <a:lnTo>
                    <a:pt x="1453" y="958"/>
                  </a:lnTo>
                  <a:lnTo>
                    <a:pt x="1459" y="904"/>
                  </a:lnTo>
                  <a:lnTo>
                    <a:pt x="1461" y="834"/>
                  </a:lnTo>
                  <a:lnTo>
                    <a:pt x="1458" y="754"/>
                  </a:lnTo>
                  <a:lnTo>
                    <a:pt x="1454" y="673"/>
                  </a:lnTo>
                  <a:lnTo>
                    <a:pt x="1447" y="598"/>
                  </a:lnTo>
                  <a:lnTo>
                    <a:pt x="1442" y="535"/>
                  </a:lnTo>
                  <a:lnTo>
                    <a:pt x="1436" y="492"/>
                  </a:lnTo>
                  <a:lnTo>
                    <a:pt x="1435" y="476"/>
                  </a:lnTo>
                  <a:lnTo>
                    <a:pt x="1435" y="643"/>
                  </a:lnTo>
                  <a:lnTo>
                    <a:pt x="1420" y="785"/>
                  </a:lnTo>
                  <a:lnTo>
                    <a:pt x="1393" y="905"/>
                  </a:lnTo>
                  <a:lnTo>
                    <a:pt x="1362" y="1002"/>
                  </a:lnTo>
                  <a:lnTo>
                    <a:pt x="1329" y="1078"/>
                  </a:lnTo>
                  <a:lnTo>
                    <a:pt x="1299" y="1132"/>
                  </a:lnTo>
                  <a:lnTo>
                    <a:pt x="1278" y="1164"/>
                  </a:lnTo>
                  <a:lnTo>
                    <a:pt x="1270" y="1174"/>
                  </a:lnTo>
                  <a:lnTo>
                    <a:pt x="1220" y="1224"/>
                  </a:lnTo>
                  <a:lnTo>
                    <a:pt x="1180" y="1256"/>
                  </a:lnTo>
                  <a:lnTo>
                    <a:pt x="1150" y="1275"/>
                  </a:lnTo>
                  <a:lnTo>
                    <a:pt x="1128" y="1283"/>
                  </a:lnTo>
                  <a:lnTo>
                    <a:pt x="1113" y="1284"/>
                  </a:lnTo>
                  <a:lnTo>
                    <a:pt x="1103" y="1280"/>
                  </a:lnTo>
                  <a:lnTo>
                    <a:pt x="1098" y="1277"/>
                  </a:lnTo>
                  <a:lnTo>
                    <a:pt x="1097" y="1274"/>
                  </a:lnTo>
                  <a:lnTo>
                    <a:pt x="1131" y="1165"/>
                  </a:lnTo>
                  <a:lnTo>
                    <a:pt x="1000" y="1307"/>
                  </a:lnTo>
                  <a:lnTo>
                    <a:pt x="996" y="1309"/>
                  </a:lnTo>
                  <a:lnTo>
                    <a:pt x="984" y="1316"/>
                  </a:lnTo>
                  <a:lnTo>
                    <a:pt x="965" y="1328"/>
                  </a:lnTo>
                  <a:lnTo>
                    <a:pt x="939" y="1341"/>
                  </a:lnTo>
                  <a:lnTo>
                    <a:pt x="907" y="1357"/>
                  </a:lnTo>
                  <a:lnTo>
                    <a:pt x="871" y="1374"/>
                  </a:lnTo>
                  <a:lnTo>
                    <a:pt x="833" y="1391"/>
                  </a:lnTo>
                  <a:lnTo>
                    <a:pt x="792" y="1406"/>
                  </a:lnTo>
                  <a:lnTo>
                    <a:pt x="756" y="1417"/>
                  </a:lnTo>
                  <a:lnTo>
                    <a:pt x="731" y="1418"/>
                  </a:lnTo>
                  <a:lnTo>
                    <a:pt x="715" y="1414"/>
                  </a:lnTo>
                  <a:lnTo>
                    <a:pt x="706" y="1405"/>
                  </a:lnTo>
                  <a:lnTo>
                    <a:pt x="702" y="1395"/>
                  </a:lnTo>
                  <a:lnTo>
                    <a:pt x="702" y="1384"/>
                  </a:lnTo>
                  <a:lnTo>
                    <a:pt x="704" y="1376"/>
                  </a:lnTo>
                  <a:lnTo>
                    <a:pt x="705" y="1374"/>
                  </a:lnTo>
                  <a:lnTo>
                    <a:pt x="635" y="1431"/>
                  </a:lnTo>
                  <a:lnTo>
                    <a:pt x="609" y="1442"/>
                  </a:lnTo>
                  <a:lnTo>
                    <a:pt x="584" y="1451"/>
                  </a:lnTo>
                  <a:lnTo>
                    <a:pt x="561" y="1456"/>
                  </a:lnTo>
                  <a:lnTo>
                    <a:pt x="539" y="1460"/>
                  </a:lnTo>
                  <a:lnTo>
                    <a:pt x="517" y="1463"/>
                  </a:lnTo>
                  <a:lnTo>
                    <a:pt x="497" y="1463"/>
                  </a:lnTo>
                  <a:lnTo>
                    <a:pt x="478" y="1462"/>
                  </a:lnTo>
                  <a:lnTo>
                    <a:pt x="462" y="1460"/>
                  </a:lnTo>
                  <a:lnTo>
                    <a:pt x="447" y="1458"/>
                  </a:lnTo>
                  <a:lnTo>
                    <a:pt x="433" y="1454"/>
                  </a:lnTo>
                  <a:lnTo>
                    <a:pt x="420" y="1451"/>
                  </a:lnTo>
                  <a:lnTo>
                    <a:pt x="411" y="1447"/>
                  </a:lnTo>
                  <a:lnTo>
                    <a:pt x="404" y="1444"/>
                  </a:lnTo>
                  <a:lnTo>
                    <a:pt x="397" y="1442"/>
                  </a:lnTo>
                  <a:lnTo>
                    <a:pt x="394" y="1439"/>
                  </a:lnTo>
                  <a:lnTo>
                    <a:pt x="393" y="1439"/>
                  </a:lnTo>
                  <a:lnTo>
                    <a:pt x="349" y="1456"/>
                  </a:lnTo>
                  <a:lnTo>
                    <a:pt x="309" y="1464"/>
                  </a:lnTo>
                  <a:lnTo>
                    <a:pt x="273" y="1464"/>
                  </a:lnTo>
                  <a:lnTo>
                    <a:pt x="243" y="1460"/>
                  </a:lnTo>
                  <a:lnTo>
                    <a:pt x="218" y="1455"/>
                  </a:lnTo>
                  <a:lnTo>
                    <a:pt x="199" y="1447"/>
                  </a:lnTo>
                  <a:lnTo>
                    <a:pt x="188" y="1442"/>
                  </a:lnTo>
                  <a:lnTo>
                    <a:pt x="184" y="1439"/>
                  </a:lnTo>
                  <a:lnTo>
                    <a:pt x="166" y="1448"/>
                  </a:lnTo>
                  <a:lnTo>
                    <a:pt x="143" y="1454"/>
                  </a:lnTo>
                  <a:lnTo>
                    <a:pt x="120" y="1456"/>
                  </a:lnTo>
                  <a:lnTo>
                    <a:pt x="95" y="1455"/>
                  </a:lnTo>
                  <a:lnTo>
                    <a:pt x="73" y="1454"/>
                  </a:lnTo>
                  <a:lnTo>
                    <a:pt x="54" y="1451"/>
                  </a:lnTo>
                  <a:lnTo>
                    <a:pt x="41" y="1448"/>
                  </a:lnTo>
                  <a:lnTo>
                    <a:pt x="37" y="1447"/>
                  </a:lnTo>
                  <a:lnTo>
                    <a:pt x="29" y="1455"/>
                  </a:lnTo>
                  <a:lnTo>
                    <a:pt x="21" y="1462"/>
                  </a:lnTo>
                  <a:lnTo>
                    <a:pt x="10" y="1467"/>
                  </a:lnTo>
                  <a:lnTo>
                    <a:pt x="0" y="1471"/>
                  </a:lnTo>
                  <a:lnTo>
                    <a:pt x="32" y="1476"/>
                  </a:lnTo>
                  <a:lnTo>
                    <a:pt x="63" y="1481"/>
                  </a:lnTo>
                  <a:lnTo>
                    <a:pt x="96" y="1486"/>
                  </a:lnTo>
                  <a:lnTo>
                    <a:pt x="129" y="1490"/>
                  </a:lnTo>
                  <a:lnTo>
                    <a:pt x="163" y="1494"/>
                  </a:lnTo>
                  <a:lnTo>
                    <a:pt x="198" y="1498"/>
                  </a:lnTo>
                  <a:lnTo>
                    <a:pt x="234" y="1500"/>
                  </a:lnTo>
                  <a:lnTo>
                    <a:pt x="269" y="1502"/>
                  </a:lnTo>
                  <a:lnTo>
                    <a:pt x="306" y="1504"/>
                  </a:lnTo>
                  <a:lnTo>
                    <a:pt x="342" y="1504"/>
                  </a:lnTo>
                  <a:lnTo>
                    <a:pt x="381" y="1502"/>
                  </a:lnTo>
                  <a:lnTo>
                    <a:pt x="418" y="1501"/>
                  </a:lnTo>
                  <a:lnTo>
                    <a:pt x="456" y="1500"/>
                  </a:lnTo>
                  <a:lnTo>
                    <a:pt x="496" y="1497"/>
                  </a:lnTo>
                  <a:lnTo>
                    <a:pt x="536" y="1493"/>
                  </a:lnTo>
                  <a:lnTo>
                    <a:pt x="576" y="1488"/>
                  </a:lnTo>
                  <a:lnTo>
                    <a:pt x="616" y="1483"/>
                  </a:lnTo>
                  <a:lnTo>
                    <a:pt x="657" y="1475"/>
                  </a:lnTo>
                  <a:lnTo>
                    <a:pt x="699" y="1467"/>
                  </a:lnTo>
                  <a:lnTo>
                    <a:pt x="741" y="1459"/>
                  </a:lnTo>
                  <a:lnTo>
                    <a:pt x="783" y="1448"/>
                  </a:lnTo>
                  <a:lnTo>
                    <a:pt x="826" y="1438"/>
                  </a:lnTo>
                  <a:lnTo>
                    <a:pt x="870" y="1425"/>
                  </a:lnTo>
                  <a:lnTo>
                    <a:pt x="914" y="1412"/>
                  </a:lnTo>
                  <a:lnTo>
                    <a:pt x="958" y="1397"/>
                  </a:lnTo>
                  <a:lnTo>
                    <a:pt x="1002" y="1382"/>
                  </a:lnTo>
                  <a:lnTo>
                    <a:pt x="1047" y="1363"/>
                  </a:lnTo>
                  <a:lnTo>
                    <a:pt x="1092" y="1345"/>
                  </a:lnTo>
                  <a:lnTo>
                    <a:pt x="1138" y="1325"/>
                  </a:lnTo>
                  <a:lnTo>
                    <a:pt x="1185" y="1304"/>
                  </a:lnTo>
                  <a:lnTo>
                    <a:pt x="1231" y="1280"/>
                  </a:lnTo>
                  <a:lnTo>
                    <a:pt x="1278" y="1257"/>
                  </a:lnTo>
                  <a:lnTo>
                    <a:pt x="1282" y="1254"/>
                  </a:lnTo>
                  <a:lnTo>
                    <a:pt x="1294" y="1245"/>
                  </a:lnTo>
                  <a:lnTo>
                    <a:pt x="1314" y="1231"/>
                  </a:lnTo>
                  <a:lnTo>
                    <a:pt x="1338" y="1210"/>
                  </a:lnTo>
                  <a:lnTo>
                    <a:pt x="1367" y="1183"/>
                  </a:lnTo>
                  <a:lnTo>
                    <a:pt x="1400" y="1152"/>
                  </a:lnTo>
                  <a:lnTo>
                    <a:pt x="1435" y="1113"/>
                  </a:lnTo>
                  <a:lnTo>
                    <a:pt x="1469" y="1069"/>
                  </a:lnTo>
                  <a:lnTo>
                    <a:pt x="1505" y="1019"/>
                  </a:lnTo>
                  <a:lnTo>
                    <a:pt x="1538" y="963"/>
                  </a:lnTo>
                  <a:lnTo>
                    <a:pt x="1568" y="901"/>
                  </a:lnTo>
                  <a:lnTo>
                    <a:pt x="1594" y="833"/>
                  </a:lnTo>
                  <a:lnTo>
                    <a:pt x="1615" y="758"/>
                  </a:lnTo>
                  <a:lnTo>
                    <a:pt x="1630" y="680"/>
                  </a:lnTo>
                  <a:lnTo>
                    <a:pt x="1637" y="593"/>
                  </a:lnTo>
                  <a:lnTo>
                    <a:pt x="1635" y="501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2" name="Freeform 125"/>
            <p:cNvSpPr>
              <a:spLocks/>
            </p:cNvSpPr>
            <p:nvPr/>
          </p:nvSpPr>
          <p:spPr bwMode="auto">
            <a:xfrm>
              <a:off x="512" y="819"/>
              <a:ext cx="756" cy="1468"/>
            </a:xfrm>
            <a:custGeom>
              <a:avLst/>
              <a:gdLst>
                <a:gd name="T0" fmla="*/ 656 w 756"/>
                <a:gd name="T1" fmla="*/ 0 h 1468"/>
                <a:gd name="T2" fmla="*/ 612 w 756"/>
                <a:gd name="T3" fmla="*/ 4 h 1468"/>
                <a:gd name="T4" fmla="*/ 536 w 756"/>
                <a:gd name="T5" fmla="*/ 21 h 1468"/>
                <a:gd name="T6" fmla="*/ 441 w 756"/>
                <a:gd name="T7" fmla="*/ 57 h 1468"/>
                <a:gd name="T8" fmla="*/ 338 w 756"/>
                <a:gd name="T9" fmla="*/ 120 h 1468"/>
                <a:gd name="T10" fmla="*/ 239 w 756"/>
                <a:gd name="T11" fmla="*/ 218 h 1468"/>
                <a:gd name="T12" fmla="*/ 155 w 756"/>
                <a:gd name="T13" fmla="*/ 361 h 1468"/>
                <a:gd name="T14" fmla="*/ 100 w 756"/>
                <a:gd name="T15" fmla="*/ 554 h 1468"/>
                <a:gd name="T16" fmla="*/ 87 w 756"/>
                <a:gd name="T17" fmla="*/ 677 h 1468"/>
                <a:gd name="T18" fmla="*/ 89 w 756"/>
                <a:gd name="T19" fmla="*/ 718 h 1468"/>
                <a:gd name="T20" fmla="*/ 103 w 756"/>
                <a:gd name="T21" fmla="*/ 793 h 1468"/>
                <a:gd name="T22" fmla="*/ 137 w 756"/>
                <a:gd name="T23" fmla="*/ 894 h 1468"/>
                <a:gd name="T24" fmla="*/ 199 w 756"/>
                <a:gd name="T25" fmla="*/ 1013 h 1468"/>
                <a:gd name="T26" fmla="*/ 297 w 756"/>
                <a:gd name="T27" fmla="*/ 1143 h 1468"/>
                <a:gd name="T28" fmla="*/ 440 w 756"/>
                <a:gd name="T29" fmla="*/ 1277 h 1468"/>
                <a:gd name="T30" fmla="*/ 635 w 756"/>
                <a:gd name="T31" fmla="*/ 1407 h 1468"/>
                <a:gd name="T32" fmla="*/ 748 w 756"/>
                <a:gd name="T33" fmla="*/ 1467 h 1468"/>
                <a:gd name="T34" fmla="*/ 690 w 756"/>
                <a:gd name="T35" fmla="*/ 1450 h 1468"/>
                <a:gd name="T36" fmla="*/ 590 w 756"/>
                <a:gd name="T37" fmla="*/ 1412 h 1468"/>
                <a:gd name="T38" fmla="*/ 463 w 756"/>
                <a:gd name="T39" fmla="*/ 1349 h 1468"/>
                <a:gd name="T40" fmla="*/ 326 w 756"/>
                <a:gd name="T41" fmla="*/ 1256 h 1468"/>
                <a:gd name="T42" fmla="*/ 195 w 756"/>
                <a:gd name="T43" fmla="*/ 1127 h 1468"/>
                <a:gd name="T44" fmla="*/ 87 w 756"/>
                <a:gd name="T45" fmla="*/ 959 h 1468"/>
                <a:gd name="T46" fmla="*/ 15 w 756"/>
                <a:gd name="T47" fmla="*/ 747 h 1468"/>
                <a:gd name="T48" fmla="*/ 0 w 756"/>
                <a:gd name="T49" fmla="*/ 616 h 1468"/>
                <a:gd name="T50" fmla="*/ 6 w 756"/>
                <a:gd name="T51" fmla="*/ 567 h 1468"/>
                <a:gd name="T52" fmla="*/ 23 w 756"/>
                <a:gd name="T53" fmla="*/ 483 h 1468"/>
                <a:gd name="T54" fmla="*/ 60 w 756"/>
                <a:gd name="T55" fmla="*/ 377 h 1468"/>
                <a:gd name="T56" fmla="*/ 125 w 756"/>
                <a:gd name="T57" fmla="*/ 264 h 1468"/>
                <a:gd name="T58" fmla="*/ 223 w 756"/>
                <a:gd name="T59" fmla="*/ 155 h 1468"/>
                <a:gd name="T60" fmla="*/ 361 w 756"/>
                <a:gd name="T61" fmla="*/ 67 h 1468"/>
                <a:gd name="T62" fmla="*/ 547 w 756"/>
                <a:gd name="T63" fmla="*/ 11 h 14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6"/>
                <a:gd name="T97" fmla="*/ 0 h 1468"/>
                <a:gd name="T98" fmla="*/ 756 w 756"/>
                <a:gd name="T99" fmla="*/ 1468 h 14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6" h="1468">
                  <a:moveTo>
                    <a:pt x="661" y="0"/>
                  </a:moveTo>
                  <a:lnTo>
                    <a:pt x="656" y="0"/>
                  </a:lnTo>
                  <a:lnTo>
                    <a:pt x="638" y="2"/>
                  </a:lnTo>
                  <a:lnTo>
                    <a:pt x="612" y="4"/>
                  </a:lnTo>
                  <a:lnTo>
                    <a:pt x="577" y="11"/>
                  </a:lnTo>
                  <a:lnTo>
                    <a:pt x="536" y="21"/>
                  </a:lnTo>
                  <a:lnTo>
                    <a:pt x="491" y="36"/>
                  </a:lnTo>
                  <a:lnTo>
                    <a:pt x="441" y="57"/>
                  </a:lnTo>
                  <a:lnTo>
                    <a:pt x="390" y="84"/>
                  </a:lnTo>
                  <a:lnTo>
                    <a:pt x="338" y="120"/>
                  </a:lnTo>
                  <a:lnTo>
                    <a:pt x="287" y="164"/>
                  </a:lnTo>
                  <a:lnTo>
                    <a:pt x="239" y="218"/>
                  </a:lnTo>
                  <a:lnTo>
                    <a:pt x="195" y="284"/>
                  </a:lnTo>
                  <a:lnTo>
                    <a:pt x="155" y="361"/>
                  </a:lnTo>
                  <a:lnTo>
                    <a:pt x="124" y="450"/>
                  </a:lnTo>
                  <a:lnTo>
                    <a:pt x="100" y="554"/>
                  </a:lnTo>
                  <a:lnTo>
                    <a:pt x="87" y="672"/>
                  </a:lnTo>
                  <a:lnTo>
                    <a:pt x="87" y="677"/>
                  </a:lnTo>
                  <a:lnTo>
                    <a:pt x="87" y="693"/>
                  </a:lnTo>
                  <a:lnTo>
                    <a:pt x="89" y="718"/>
                  </a:lnTo>
                  <a:lnTo>
                    <a:pt x="95" y="752"/>
                  </a:lnTo>
                  <a:lnTo>
                    <a:pt x="103" y="793"/>
                  </a:lnTo>
                  <a:lnTo>
                    <a:pt x="118" y="841"/>
                  </a:lnTo>
                  <a:lnTo>
                    <a:pt x="137" y="894"/>
                  </a:lnTo>
                  <a:lnTo>
                    <a:pt x="164" y="951"/>
                  </a:lnTo>
                  <a:lnTo>
                    <a:pt x="199" y="1013"/>
                  </a:lnTo>
                  <a:lnTo>
                    <a:pt x="243" y="1077"/>
                  </a:lnTo>
                  <a:lnTo>
                    <a:pt x="297" y="1143"/>
                  </a:lnTo>
                  <a:lnTo>
                    <a:pt x="361" y="1210"/>
                  </a:lnTo>
                  <a:lnTo>
                    <a:pt x="440" y="1277"/>
                  </a:lnTo>
                  <a:lnTo>
                    <a:pt x="530" y="1344"/>
                  </a:lnTo>
                  <a:lnTo>
                    <a:pt x="635" y="1407"/>
                  </a:lnTo>
                  <a:lnTo>
                    <a:pt x="756" y="1468"/>
                  </a:lnTo>
                  <a:lnTo>
                    <a:pt x="748" y="1467"/>
                  </a:lnTo>
                  <a:lnTo>
                    <a:pt x="726" y="1460"/>
                  </a:lnTo>
                  <a:lnTo>
                    <a:pt x="690" y="1450"/>
                  </a:lnTo>
                  <a:lnTo>
                    <a:pt x="645" y="1434"/>
                  </a:lnTo>
                  <a:lnTo>
                    <a:pt x="590" y="1412"/>
                  </a:lnTo>
                  <a:lnTo>
                    <a:pt x="528" y="1384"/>
                  </a:lnTo>
                  <a:lnTo>
                    <a:pt x="463" y="1349"/>
                  </a:lnTo>
                  <a:lnTo>
                    <a:pt x="394" y="1307"/>
                  </a:lnTo>
                  <a:lnTo>
                    <a:pt x="326" y="1256"/>
                  </a:lnTo>
                  <a:lnTo>
                    <a:pt x="258" y="1195"/>
                  </a:lnTo>
                  <a:lnTo>
                    <a:pt x="195" y="1127"/>
                  </a:lnTo>
                  <a:lnTo>
                    <a:pt x="136" y="1049"/>
                  </a:lnTo>
                  <a:lnTo>
                    <a:pt x="87" y="959"/>
                  </a:lnTo>
                  <a:lnTo>
                    <a:pt x="45" y="858"/>
                  </a:lnTo>
                  <a:lnTo>
                    <a:pt x="15" y="747"/>
                  </a:lnTo>
                  <a:lnTo>
                    <a:pt x="0" y="622"/>
                  </a:lnTo>
                  <a:lnTo>
                    <a:pt x="0" y="616"/>
                  </a:lnTo>
                  <a:lnTo>
                    <a:pt x="1" y="596"/>
                  </a:lnTo>
                  <a:lnTo>
                    <a:pt x="6" y="567"/>
                  </a:lnTo>
                  <a:lnTo>
                    <a:pt x="12" y="529"/>
                  </a:lnTo>
                  <a:lnTo>
                    <a:pt x="23" y="483"/>
                  </a:lnTo>
                  <a:lnTo>
                    <a:pt x="40" y="432"/>
                  </a:lnTo>
                  <a:lnTo>
                    <a:pt x="60" y="377"/>
                  </a:lnTo>
                  <a:lnTo>
                    <a:pt x="89" y="320"/>
                  </a:lnTo>
                  <a:lnTo>
                    <a:pt x="125" y="264"/>
                  </a:lnTo>
                  <a:lnTo>
                    <a:pt x="169" y="208"/>
                  </a:lnTo>
                  <a:lnTo>
                    <a:pt x="223" y="155"/>
                  </a:lnTo>
                  <a:lnTo>
                    <a:pt x="286" y="108"/>
                  </a:lnTo>
                  <a:lnTo>
                    <a:pt x="361" y="67"/>
                  </a:lnTo>
                  <a:lnTo>
                    <a:pt x="448" y="34"/>
                  </a:lnTo>
                  <a:lnTo>
                    <a:pt x="547" y="11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3" name="Freeform 126"/>
            <p:cNvSpPr>
              <a:spLocks/>
            </p:cNvSpPr>
            <p:nvPr/>
          </p:nvSpPr>
          <p:spPr bwMode="auto">
            <a:xfrm>
              <a:off x="2264" y="750"/>
              <a:ext cx="452" cy="477"/>
            </a:xfrm>
            <a:custGeom>
              <a:avLst/>
              <a:gdLst>
                <a:gd name="T0" fmla="*/ 0 w 452"/>
                <a:gd name="T1" fmla="*/ 5 h 477"/>
                <a:gd name="T2" fmla="*/ 4 w 452"/>
                <a:gd name="T3" fmla="*/ 6 h 477"/>
                <a:gd name="T4" fmla="*/ 17 w 452"/>
                <a:gd name="T5" fmla="*/ 10 h 477"/>
                <a:gd name="T6" fmla="*/ 36 w 452"/>
                <a:gd name="T7" fmla="*/ 17 h 477"/>
                <a:gd name="T8" fmla="*/ 61 w 452"/>
                <a:gd name="T9" fmla="*/ 26 h 477"/>
                <a:gd name="T10" fmla="*/ 91 w 452"/>
                <a:gd name="T11" fmla="*/ 39 h 477"/>
                <a:gd name="T12" fmla="*/ 125 w 452"/>
                <a:gd name="T13" fmla="*/ 56 h 477"/>
                <a:gd name="T14" fmla="*/ 161 w 452"/>
                <a:gd name="T15" fmla="*/ 77 h 477"/>
                <a:gd name="T16" fmla="*/ 199 w 452"/>
                <a:gd name="T17" fmla="*/ 101 h 477"/>
                <a:gd name="T18" fmla="*/ 239 w 452"/>
                <a:gd name="T19" fmla="*/ 131 h 477"/>
                <a:gd name="T20" fmla="*/ 278 w 452"/>
                <a:gd name="T21" fmla="*/ 164 h 477"/>
                <a:gd name="T22" fmla="*/ 316 w 452"/>
                <a:gd name="T23" fmla="*/ 203 h 477"/>
                <a:gd name="T24" fmla="*/ 352 w 452"/>
                <a:gd name="T25" fmla="*/ 246 h 477"/>
                <a:gd name="T26" fmla="*/ 385 w 452"/>
                <a:gd name="T27" fmla="*/ 295 h 477"/>
                <a:gd name="T28" fmla="*/ 412 w 452"/>
                <a:gd name="T29" fmla="*/ 350 h 477"/>
                <a:gd name="T30" fmla="*/ 436 w 452"/>
                <a:gd name="T31" fmla="*/ 410 h 477"/>
                <a:gd name="T32" fmla="*/ 452 w 452"/>
                <a:gd name="T33" fmla="*/ 477 h 477"/>
                <a:gd name="T34" fmla="*/ 452 w 452"/>
                <a:gd name="T35" fmla="*/ 465 h 477"/>
                <a:gd name="T36" fmla="*/ 450 w 452"/>
                <a:gd name="T37" fmla="*/ 431 h 477"/>
                <a:gd name="T38" fmla="*/ 443 w 452"/>
                <a:gd name="T39" fmla="*/ 380 h 477"/>
                <a:gd name="T40" fmla="*/ 429 w 452"/>
                <a:gd name="T41" fmla="*/ 319 h 477"/>
                <a:gd name="T42" fmla="*/ 408 w 452"/>
                <a:gd name="T43" fmla="*/ 249 h 477"/>
                <a:gd name="T44" fmla="*/ 375 w 452"/>
                <a:gd name="T45" fmla="*/ 177 h 477"/>
                <a:gd name="T46" fmla="*/ 330 w 452"/>
                <a:gd name="T47" fmla="*/ 109 h 477"/>
                <a:gd name="T48" fmla="*/ 270 w 452"/>
                <a:gd name="T49" fmla="*/ 47 h 477"/>
                <a:gd name="T50" fmla="*/ 268 w 452"/>
                <a:gd name="T51" fmla="*/ 46 h 477"/>
                <a:gd name="T52" fmla="*/ 263 w 452"/>
                <a:gd name="T53" fmla="*/ 44 h 477"/>
                <a:gd name="T54" fmla="*/ 253 w 452"/>
                <a:gd name="T55" fmla="*/ 40 h 477"/>
                <a:gd name="T56" fmla="*/ 242 w 452"/>
                <a:gd name="T57" fmla="*/ 36 h 477"/>
                <a:gd name="T58" fmla="*/ 228 w 452"/>
                <a:gd name="T59" fmla="*/ 33 h 477"/>
                <a:gd name="T60" fmla="*/ 212 w 452"/>
                <a:gd name="T61" fmla="*/ 27 h 477"/>
                <a:gd name="T62" fmla="*/ 194 w 452"/>
                <a:gd name="T63" fmla="*/ 22 h 477"/>
                <a:gd name="T64" fmla="*/ 175 w 452"/>
                <a:gd name="T65" fmla="*/ 17 h 477"/>
                <a:gd name="T66" fmla="*/ 153 w 452"/>
                <a:gd name="T67" fmla="*/ 12 h 477"/>
                <a:gd name="T68" fmla="*/ 131 w 452"/>
                <a:gd name="T69" fmla="*/ 8 h 477"/>
                <a:gd name="T70" fmla="*/ 109 w 452"/>
                <a:gd name="T71" fmla="*/ 4 h 477"/>
                <a:gd name="T72" fmla="*/ 87 w 452"/>
                <a:gd name="T73" fmla="*/ 1 h 477"/>
                <a:gd name="T74" fmla="*/ 63 w 452"/>
                <a:gd name="T75" fmla="*/ 0 h 477"/>
                <a:gd name="T76" fmla="*/ 41 w 452"/>
                <a:gd name="T77" fmla="*/ 0 h 477"/>
                <a:gd name="T78" fmla="*/ 21 w 452"/>
                <a:gd name="T79" fmla="*/ 1 h 477"/>
                <a:gd name="T80" fmla="*/ 0 w 452"/>
                <a:gd name="T81" fmla="*/ 5 h 4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2"/>
                <a:gd name="T124" fmla="*/ 0 h 477"/>
                <a:gd name="T125" fmla="*/ 452 w 452"/>
                <a:gd name="T126" fmla="*/ 477 h 4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2" h="477">
                  <a:moveTo>
                    <a:pt x="0" y="5"/>
                  </a:moveTo>
                  <a:lnTo>
                    <a:pt x="4" y="6"/>
                  </a:lnTo>
                  <a:lnTo>
                    <a:pt x="17" y="10"/>
                  </a:lnTo>
                  <a:lnTo>
                    <a:pt x="36" y="17"/>
                  </a:lnTo>
                  <a:lnTo>
                    <a:pt x="61" y="26"/>
                  </a:lnTo>
                  <a:lnTo>
                    <a:pt x="91" y="39"/>
                  </a:lnTo>
                  <a:lnTo>
                    <a:pt x="125" y="56"/>
                  </a:lnTo>
                  <a:lnTo>
                    <a:pt x="161" y="77"/>
                  </a:lnTo>
                  <a:lnTo>
                    <a:pt x="199" y="101"/>
                  </a:lnTo>
                  <a:lnTo>
                    <a:pt x="239" y="131"/>
                  </a:lnTo>
                  <a:lnTo>
                    <a:pt x="278" y="164"/>
                  </a:lnTo>
                  <a:lnTo>
                    <a:pt x="316" y="203"/>
                  </a:lnTo>
                  <a:lnTo>
                    <a:pt x="352" y="246"/>
                  </a:lnTo>
                  <a:lnTo>
                    <a:pt x="385" y="295"/>
                  </a:lnTo>
                  <a:lnTo>
                    <a:pt x="412" y="350"/>
                  </a:lnTo>
                  <a:lnTo>
                    <a:pt x="436" y="410"/>
                  </a:lnTo>
                  <a:lnTo>
                    <a:pt x="452" y="477"/>
                  </a:lnTo>
                  <a:lnTo>
                    <a:pt x="452" y="465"/>
                  </a:lnTo>
                  <a:lnTo>
                    <a:pt x="450" y="431"/>
                  </a:lnTo>
                  <a:lnTo>
                    <a:pt x="443" y="380"/>
                  </a:lnTo>
                  <a:lnTo>
                    <a:pt x="429" y="319"/>
                  </a:lnTo>
                  <a:lnTo>
                    <a:pt x="408" y="249"/>
                  </a:lnTo>
                  <a:lnTo>
                    <a:pt x="375" y="177"/>
                  </a:lnTo>
                  <a:lnTo>
                    <a:pt x="330" y="109"/>
                  </a:lnTo>
                  <a:lnTo>
                    <a:pt x="270" y="47"/>
                  </a:lnTo>
                  <a:lnTo>
                    <a:pt x="268" y="46"/>
                  </a:lnTo>
                  <a:lnTo>
                    <a:pt x="263" y="44"/>
                  </a:lnTo>
                  <a:lnTo>
                    <a:pt x="253" y="40"/>
                  </a:lnTo>
                  <a:lnTo>
                    <a:pt x="242" y="36"/>
                  </a:lnTo>
                  <a:lnTo>
                    <a:pt x="228" y="33"/>
                  </a:lnTo>
                  <a:lnTo>
                    <a:pt x="212" y="27"/>
                  </a:lnTo>
                  <a:lnTo>
                    <a:pt x="194" y="22"/>
                  </a:lnTo>
                  <a:lnTo>
                    <a:pt x="175" y="17"/>
                  </a:lnTo>
                  <a:lnTo>
                    <a:pt x="153" y="12"/>
                  </a:lnTo>
                  <a:lnTo>
                    <a:pt x="131" y="8"/>
                  </a:lnTo>
                  <a:lnTo>
                    <a:pt x="109" y="4"/>
                  </a:lnTo>
                  <a:lnTo>
                    <a:pt x="87" y="1"/>
                  </a:lnTo>
                  <a:lnTo>
                    <a:pt x="63" y="0"/>
                  </a:lnTo>
                  <a:lnTo>
                    <a:pt x="41" y="0"/>
                  </a:lnTo>
                  <a:lnTo>
                    <a:pt x="21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4" name="Freeform 127"/>
            <p:cNvSpPr>
              <a:spLocks/>
            </p:cNvSpPr>
            <p:nvPr/>
          </p:nvSpPr>
          <p:spPr bwMode="auto">
            <a:xfrm>
              <a:off x="982" y="811"/>
              <a:ext cx="1042" cy="208"/>
            </a:xfrm>
            <a:custGeom>
              <a:avLst/>
              <a:gdLst>
                <a:gd name="T0" fmla="*/ 271 w 1042"/>
                <a:gd name="T1" fmla="*/ 2 h 208"/>
                <a:gd name="T2" fmla="*/ 290 w 1042"/>
                <a:gd name="T3" fmla="*/ 21 h 208"/>
                <a:gd name="T4" fmla="*/ 320 w 1042"/>
                <a:gd name="T5" fmla="*/ 41 h 208"/>
                <a:gd name="T6" fmla="*/ 326 w 1042"/>
                <a:gd name="T7" fmla="*/ 41 h 208"/>
                <a:gd name="T8" fmla="*/ 302 w 1042"/>
                <a:gd name="T9" fmla="*/ 37 h 208"/>
                <a:gd name="T10" fmla="*/ 256 w 1042"/>
                <a:gd name="T11" fmla="*/ 40 h 208"/>
                <a:gd name="T12" fmla="*/ 184 w 1042"/>
                <a:gd name="T13" fmla="*/ 58 h 208"/>
                <a:gd name="T14" fmla="*/ 84 w 1042"/>
                <a:gd name="T15" fmla="*/ 103 h 208"/>
                <a:gd name="T16" fmla="*/ 3 w 1042"/>
                <a:gd name="T17" fmla="*/ 149 h 208"/>
                <a:gd name="T18" fmla="*/ 41 w 1042"/>
                <a:gd name="T19" fmla="*/ 132 h 208"/>
                <a:gd name="T20" fmla="*/ 117 w 1042"/>
                <a:gd name="T21" fmla="*/ 104 h 208"/>
                <a:gd name="T22" fmla="*/ 217 w 1042"/>
                <a:gd name="T23" fmla="*/ 79 h 208"/>
                <a:gd name="T24" fmla="*/ 333 w 1042"/>
                <a:gd name="T25" fmla="*/ 67 h 208"/>
                <a:gd name="T26" fmla="*/ 451 w 1042"/>
                <a:gd name="T27" fmla="*/ 83 h 208"/>
                <a:gd name="T28" fmla="*/ 408 w 1042"/>
                <a:gd name="T29" fmla="*/ 105 h 208"/>
                <a:gd name="T30" fmla="*/ 327 w 1042"/>
                <a:gd name="T31" fmla="*/ 160 h 208"/>
                <a:gd name="T32" fmla="*/ 287 w 1042"/>
                <a:gd name="T33" fmla="*/ 206 h 208"/>
                <a:gd name="T34" fmla="*/ 311 w 1042"/>
                <a:gd name="T35" fmla="*/ 191 h 208"/>
                <a:gd name="T36" fmla="*/ 355 w 1042"/>
                <a:gd name="T37" fmla="*/ 164 h 208"/>
                <a:gd name="T38" fmla="*/ 411 w 1042"/>
                <a:gd name="T39" fmla="*/ 134 h 208"/>
                <a:gd name="T40" fmla="*/ 471 w 1042"/>
                <a:gd name="T41" fmla="*/ 111 h 208"/>
                <a:gd name="T42" fmla="*/ 529 w 1042"/>
                <a:gd name="T43" fmla="*/ 100 h 208"/>
                <a:gd name="T44" fmla="*/ 594 w 1042"/>
                <a:gd name="T45" fmla="*/ 105 h 208"/>
                <a:gd name="T46" fmla="*/ 602 w 1042"/>
                <a:gd name="T47" fmla="*/ 113 h 208"/>
                <a:gd name="T48" fmla="*/ 573 w 1042"/>
                <a:gd name="T49" fmla="*/ 191 h 208"/>
                <a:gd name="T50" fmla="*/ 588 w 1042"/>
                <a:gd name="T51" fmla="*/ 167 h 208"/>
                <a:gd name="T52" fmla="*/ 625 w 1042"/>
                <a:gd name="T53" fmla="*/ 128 h 208"/>
                <a:gd name="T54" fmla="*/ 664 w 1042"/>
                <a:gd name="T55" fmla="*/ 116 h 208"/>
                <a:gd name="T56" fmla="*/ 700 w 1042"/>
                <a:gd name="T57" fmla="*/ 112 h 208"/>
                <a:gd name="T58" fmla="*/ 720 w 1042"/>
                <a:gd name="T59" fmla="*/ 108 h 208"/>
                <a:gd name="T60" fmla="*/ 797 w 1042"/>
                <a:gd name="T61" fmla="*/ 133 h 208"/>
                <a:gd name="T62" fmla="*/ 798 w 1042"/>
                <a:gd name="T63" fmla="*/ 91 h 208"/>
                <a:gd name="T64" fmla="*/ 838 w 1042"/>
                <a:gd name="T65" fmla="*/ 92 h 208"/>
                <a:gd name="T66" fmla="*/ 899 w 1042"/>
                <a:gd name="T67" fmla="*/ 99 h 208"/>
                <a:gd name="T68" fmla="*/ 963 w 1042"/>
                <a:gd name="T69" fmla="*/ 111 h 208"/>
                <a:gd name="T70" fmla="*/ 1018 w 1042"/>
                <a:gd name="T71" fmla="*/ 130 h 208"/>
                <a:gd name="T72" fmla="*/ 1040 w 1042"/>
                <a:gd name="T73" fmla="*/ 147 h 208"/>
                <a:gd name="T74" fmla="*/ 1020 w 1042"/>
                <a:gd name="T75" fmla="*/ 111 h 208"/>
                <a:gd name="T76" fmla="*/ 984 w 1042"/>
                <a:gd name="T77" fmla="*/ 67 h 208"/>
                <a:gd name="T78" fmla="*/ 959 w 1042"/>
                <a:gd name="T79" fmla="*/ 46 h 208"/>
                <a:gd name="T80" fmla="*/ 974 w 1042"/>
                <a:gd name="T81" fmla="*/ 32 h 208"/>
                <a:gd name="T82" fmla="*/ 989 w 1042"/>
                <a:gd name="T83" fmla="*/ 25 h 208"/>
                <a:gd name="T84" fmla="*/ 977 w 1042"/>
                <a:gd name="T85" fmla="*/ 28 h 208"/>
                <a:gd name="T86" fmla="*/ 943 w 1042"/>
                <a:gd name="T87" fmla="*/ 33 h 208"/>
                <a:gd name="T88" fmla="*/ 886 w 1042"/>
                <a:gd name="T89" fmla="*/ 40 h 208"/>
                <a:gd name="T90" fmla="*/ 809 w 1042"/>
                <a:gd name="T91" fmla="*/ 46 h 208"/>
                <a:gd name="T92" fmla="*/ 713 w 1042"/>
                <a:gd name="T93" fmla="*/ 50 h 208"/>
                <a:gd name="T94" fmla="*/ 662 w 1042"/>
                <a:gd name="T95" fmla="*/ 52 h 208"/>
                <a:gd name="T96" fmla="*/ 591 w 1042"/>
                <a:gd name="T97" fmla="*/ 52 h 208"/>
                <a:gd name="T98" fmla="*/ 477 w 1042"/>
                <a:gd name="T99" fmla="*/ 42 h 2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42"/>
                <a:gd name="T151" fmla="*/ 0 h 208"/>
                <a:gd name="T152" fmla="*/ 1042 w 1042"/>
                <a:gd name="T153" fmla="*/ 208 h 2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42" h="208">
                  <a:moveTo>
                    <a:pt x="477" y="42"/>
                  </a:moveTo>
                  <a:lnTo>
                    <a:pt x="269" y="0"/>
                  </a:lnTo>
                  <a:lnTo>
                    <a:pt x="271" y="2"/>
                  </a:lnTo>
                  <a:lnTo>
                    <a:pt x="275" y="7"/>
                  </a:lnTo>
                  <a:lnTo>
                    <a:pt x="282" y="13"/>
                  </a:lnTo>
                  <a:lnTo>
                    <a:pt x="290" y="21"/>
                  </a:lnTo>
                  <a:lnTo>
                    <a:pt x="300" y="29"/>
                  </a:lnTo>
                  <a:lnTo>
                    <a:pt x="309" y="36"/>
                  </a:lnTo>
                  <a:lnTo>
                    <a:pt x="320" y="41"/>
                  </a:lnTo>
                  <a:lnTo>
                    <a:pt x="330" y="42"/>
                  </a:lnTo>
                  <a:lnTo>
                    <a:pt x="328" y="42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2" y="37"/>
                  </a:lnTo>
                  <a:lnTo>
                    <a:pt x="290" y="37"/>
                  </a:lnTo>
                  <a:lnTo>
                    <a:pt x="275" y="38"/>
                  </a:lnTo>
                  <a:lnTo>
                    <a:pt x="256" y="40"/>
                  </a:lnTo>
                  <a:lnTo>
                    <a:pt x="235" y="44"/>
                  </a:lnTo>
                  <a:lnTo>
                    <a:pt x="212" y="50"/>
                  </a:lnTo>
                  <a:lnTo>
                    <a:pt x="184" y="58"/>
                  </a:lnTo>
                  <a:lnTo>
                    <a:pt x="154" y="70"/>
                  </a:lnTo>
                  <a:lnTo>
                    <a:pt x="121" y="84"/>
                  </a:lnTo>
                  <a:lnTo>
                    <a:pt x="84" y="103"/>
                  </a:lnTo>
                  <a:lnTo>
                    <a:pt x="44" y="124"/>
                  </a:lnTo>
                  <a:lnTo>
                    <a:pt x="0" y="150"/>
                  </a:lnTo>
                  <a:lnTo>
                    <a:pt x="3" y="149"/>
                  </a:lnTo>
                  <a:lnTo>
                    <a:pt x="11" y="145"/>
                  </a:lnTo>
                  <a:lnTo>
                    <a:pt x="23" y="139"/>
                  </a:lnTo>
                  <a:lnTo>
                    <a:pt x="41" y="132"/>
                  </a:lnTo>
                  <a:lnTo>
                    <a:pt x="63" y="122"/>
                  </a:lnTo>
                  <a:lnTo>
                    <a:pt x="88" y="113"/>
                  </a:lnTo>
                  <a:lnTo>
                    <a:pt x="117" y="104"/>
                  </a:lnTo>
                  <a:lnTo>
                    <a:pt x="147" y="95"/>
                  </a:lnTo>
                  <a:lnTo>
                    <a:pt x="181" y="86"/>
                  </a:lnTo>
                  <a:lnTo>
                    <a:pt x="217" y="79"/>
                  </a:lnTo>
                  <a:lnTo>
                    <a:pt x="254" y="73"/>
                  </a:lnTo>
                  <a:lnTo>
                    <a:pt x="293" y="69"/>
                  </a:lnTo>
                  <a:lnTo>
                    <a:pt x="333" y="67"/>
                  </a:lnTo>
                  <a:lnTo>
                    <a:pt x="372" y="70"/>
                  </a:lnTo>
                  <a:lnTo>
                    <a:pt x="411" y="74"/>
                  </a:lnTo>
                  <a:lnTo>
                    <a:pt x="451" y="83"/>
                  </a:lnTo>
                  <a:lnTo>
                    <a:pt x="445" y="86"/>
                  </a:lnTo>
                  <a:lnTo>
                    <a:pt x="430" y="94"/>
                  </a:lnTo>
                  <a:lnTo>
                    <a:pt x="408" y="105"/>
                  </a:lnTo>
                  <a:lnTo>
                    <a:pt x="382" y="120"/>
                  </a:lnTo>
                  <a:lnTo>
                    <a:pt x="353" y="139"/>
                  </a:lnTo>
                  <a:lnTo>
                    <a:pt x="327" y="160"/>
                  </a:lnTo>
                  <a:lnTo>
                    <a:pt x="304" y="183"/>
                  </a:lnTo>
                  <a:lnTo>
                    <a:pt x="286" y="208"/>
                  </a:lnTo>
                  <a:lnTo>
                    <a:pt x="287" y="206"/>
                  </a:lnTo>
                  <a:lnTo>
                    <a:pt x="293" y="202"/>
                  </a:lnTo>
                  <a:lnTo>
                    <a:pt x="300" y="197"/>
                  </a:lnTo>
                  <a:lnTo>
                    <a:pt x="311" y="191"/>
                  </a:lnTo>
                  <a:lnTo>
                    <a:pt x="323" y="183"/>
                  </a:lnTo>
                  <a:lnTo>
                    <a:pt x="338" y="174"/>
                  </a:lnTo>
                  <a:lnTo>
                    <a:pt x="355" y="164"/>
                  </a:lnTo>
                  <a:lnTo>
                    <a:pt x="372" y="154"/>
                  </a:lnTo>
                  <a:lnTo>
                    <a:pt x="390" y="143"/>
                  </a:lnTo>
                  <a:lnTo>
                    <a:pt x="411" y="134"/>
                  </a:lnTo>
                  <a:lnTo>
                    <a:pt x="430" y="125"/>
                  </a:lnTo>
                  <a:lnTo>
                    <a:pt x="451" y="117"/>
                  </a:lnTo>
                  <a:lnTo>
                    <a:pt x="471" y="111"/>
                  </a:lnTo>
                  <a:lnTo>
                    <a:pt x="492" y="105"/>
                  </a:lnTo>
                  <a:lnTo>
                    <a:pt x="511" y="101"/>
                  </a:lnTo>
                  <a:lnTo>
                    <a:pt x="529" y="100"/>
                  </a:lnTo>
                  <a:lnTo>
                    <a:pt x="559" y="101"/>
                  </a:lnTo>
                  <a:lnTo>
                    <a:pt x="581" y="103"/>
                  </a:lnTo>
                  <a:lnTo>
                    <a:pt x="594" y="105"/>
                  </a:lnTo>
                  <a:lnTo>
                    <a:pt x="601" y="108"/>
                  </a:lnTo>
                  <a:lnTo>
                    <a:pt x="602" y="111"/>
                  </a:lnTo>
                  <a:lnTo>
                    <a:pt x="602" y="113"/>
                  </a:lnTo>
                  <a:lnTo>
                    <a:pt x="601" y="115"/>
                  </a:lnTo>
                  <a:lnTo>
                    <a:pt x="599" y="116"/>
                  </a:lnTo>
                  <a:lnTo>
                    <a:pt x="573" y="191"/>
                  </a:lnTo>
                  <a:lnTo>
                    <a:pt x="574" y="188"/>
                  </a:lnTo>
                  <a:lnTo>
                    <a:pt x="580" y="179"/>
                  </a:lnTo>
                  <a:lnTo>
                    <a:pt x="588" y="167"/>
                  </a:lnTo>
                  <a:lnTo>
                    <a:pt x="599" y="153"/>
                  </a:lnTo>
                  <a:lnTo>
                    <a:pt x="612" y="139"/>
                  </a:lnTo>
                  <a:lnTo>
                    <a:pt x="625" y="128"/>
                  </a:lnTo>
                  <a:lnTo>
                    <a:pt x="638" y="118"/>
                  </a:lnTo>
                  <a:lnTo>
                    <a:pt x="651" y="116"/>
                  </a:lnTo>
                  <a:lnTo>
                    <a:pt x="664" y="116"/>
                  </a:lnTo>
                  <a:lnTo>
                    <a:pt x="678" y="115"/>
                  </a:lnTo>
                  <a:lnTo>
                    <a:pt x="689" y="113"/>
                  </a:lnTo>
                  <a:lnTo>
                    <a:pt x="700" y="112"/>
                  </a:lnTo>
                  <a:lnTo>
                    <a:pt x="708" y="111"/>
                  </a:lnTo>
                  <a:lnTo>
                    <a:pt x="716" y="109"/>
                  </a:lnTo>
                  <a:lnTo>
                    <a:pt x="720" y="108"/>
                  </a:lnTo>
                  <a:lnTo>
                    <a:pt x="722" y="108"/>
                  </a:lnTo>
                  <a:lnTo>
                    <a:pt x="781" y="158"/>
                  </a:lnTo>
                  <a:lnTo>
                    <a:pt x="797" y="133"/>
                  </a:lnTo>
                  <a:lnTo>
                    <a:pt x="789" y="91"/>
                  </a:lnTo>
                  <a:lnTo>
                    <a:pt x="792" y="91"/>
                  </a:lnTo>
                  <a:lnTo>
                    <a:pt x="798" y="91"/>
                  </a:lnTo>
                  <a:lnTo>
                    <a:pt x="808" y="91"/>
                  </a:lnTo>
                  <a:lnTo>
                    <a:pt x="822" y="92"/>
                  </a:lnTo>
                  <a:lnTo>
                    <a:pt x="838" y="92"/>
                  </a:lnTo>
                  <a:lnTo>
                    <a:pt x="858" y="94"/>
                  </a:lnTo>
                  <a:lnTo>
                    <a:pt x="878" y="96"/>
                  </a:lnTo>
                  <a:lnTo>
                    <a:pt x="899" y="99"/>
                  </a:lnTo>
                  <a:lnTo>
                    <a:pt x="921" y="101"/>
                  </a:lnTo>
                  <a:lnTo>
                    <a:pt x="943" y="105"/>
                  </a:lnTo>
                  <a:lnTo>
                    <a:pt x="963" y="111"/>
                  </a:lnTo>
                  <a:lnTo>
                    <a:pt x="984" y="116"/>
                  </a:lnTo>
                  <a:lnTo>
                    <a:pt x="1002" y="122"/>
                  </a:lnTo>
                  <a:lnTo>
                    <a:pt x="1018" y="130"/>
                  </a:lnTo>
                  <a:lnTo>
                    <a:pt x="1032" y="139"/>
                  </a:lnTo>
                  <a:lnTo>
                    <a:pt x="1042" y="150"/>
                  </a:lnTo>
                  <a:lnTo>
                    <a:pt x="1040" y="147"/>
                  </a:lnTo>
                  <a:lnTo>
                    <a:pt x="1036" y="138"/>
                  </a:lnTo>
                  <a:lnTo>
                    <a:pt x="1028" y="125"/>
                  </a:lnTo>
                  <a:lnTo>
                    <a:pt x="1020" y="111"/>
                  </a:lnTo>
                  <a:lnTo>
                    <a:pt x="1009" y="95"/>
                  </a:lnTo>
                  <a:lnTo>
                    <a:pt x="998" y="79"/>
                  </a:lnTo>
                  <a:lnTo>
                    <a:pt x="984" y="67"/>
                  </a:lnTo>
                  <a:lnTo>
                    <a:pt x="972" y="58"/>
                  </a:lnTo>
                  <a:lnTo>
                    <a:pt x="962" y="52"/>
                  </a:lnTo>
                  <a:lnTo>
                    <a:pt x="959" y="46"/>
                  </a:lnTo>
                  <a:lnTo>
                    <a:pt x="962" y="41"/>
                  </a:lnTo>
                  <a:lnTo>
                    <a:pt x="967" y="36"/>
                  </a:lnTo>
                  <a:lnTo>
                    <a:pt x="974" y="32"/>
                  </a:lnTo>
                  <a:lnTo>
                    <a:pt x="981" y="28"/>
                  </a:lnTo>
                  <a:lnTo>
                    <a:pt x="987" y="27"/>
                  </a:lnTo>
                  <a:lnTo>
                    <a:pt x="989" y="25"/>
                  </a:lnTo>
                  <a:lnTo>
                    <a:pt x="988" y="25"/>
                  </a:lnTo>
                  <a:lnTo>
                    <a:pt x="984" y="27"/>
                  </a:lnTo>
                  <a:lnTo>
                    <a:pt x="977" y="28"/>
                  </a:lnTo>
                  <a:lnTo>
                    <a:pt x="969" y="29"/>
                  </a:lnTo>
                  <a:lnTo>
                    <a:pt x="956" y="31"/>
                  </a:lnTo>
                  <a:lnTo>
                    <a:pt x="943" y="33"/>
                  </a:lnTo>
                  <a:lnTo>
                    <a:pt x="926" y="36"/>
                  </a:lnTo>
                  <a:lnTo>
                    <a:pt x="908" y="37"/>
                  </a:lnTo>
                  <a:lnTo>
                    <a:pt x="886" y="40"/>
                  </a:lnTo>
                  <a:lnTo>
                    <a:pt x="863" y="42"/>
                  </a:lnTo>
                  <a:lnTo>
                    <a:pt x="837" y="45"/>
                  </a:lnTo>
                  <a:lnTo>
                    <a:pt x="809" y="46"/>
                  </a:lnTo>
                  <a:lnTo>
                    <a:pt x="779" y="48"/>
                  </a:lnTo>
                  <a:lnTo>
                    <a:pt x="748" y="49"/>
                  </a:lnTo>
                  <a:lnTo>
                    <a:pt x="713" y="50"/>
                  </a:lnTo>
                  <a:lnTo>
                    <a:pt x="678" y="50"/>
                  </a:lnTo>
                  <a:lnTo>
                    <a:pt x="673" y="50"/>
                  </a:lnTo>
                  <a:lnTo>
                    <a:pt x="662" y="52"/>
                  </a:lnTo>
                  <a:lnTo>
                    <a:pt x="645" y="52"/>
                  </a:lnTo>
                  <a:lnTo>
                    <a:pt x="620" y="52"/>
                  </a:lnTo>
                  <a:lnTo>
                    <a:pt x="591" y="52"/>
                  </a:lnTo>
                  <a:lnTo>
                    <a:pt x="557" y="50"/>
                  </a:lnTo>
                  <a:lnTo>
                    <a:pt x="518" y="48"/>
                  </a:lnTo>
                  <a:lnTo>
                    <a:pt x="477" y="42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5" name="Freeform 128"/>
            <p:cNvSpPr>
              <a:spLocks/>
            </p:cNvSpPr>
            <p:nvPr/>
          </p:nvSpPr>
          <p:spPr bwMode="auto">
            <a:xfrm>
              <a:off x="713" y="1002"/>
              <a:ext cx="555" cy="1285"/>
            </a:xfrm>
            <a:custGeom>
              <a:avLst/>
              <a:gdLst>
                <a:gd name="T0" fmla="*/ 233 w 555"/>
                <a:gd name="T1" fmla="*/ 0 h 1285"/>
                <a:gd name="T2" fmla="*/ 228 w 555"/>
                <a:gd name="T3" fmla="*/ 6 h 1285"/>
                <a:gd name="T4" fmla="*/ 215 w 555"/>
                <a:gd name="T5" fmla="*/ 27 h 1285"/>
                <a:gd name="T6" fmla="*/ 195 w 555"/>
                <a:gd name="T7" fmla="*/ 61 h 1285"/>
                <a:gd name="T8" fmla="*/ 173 w 555"/>
                <a:gd name="T9" fmla="*/ 106 h 1285"/>
                <a:gd name="T10" fmla="*/ 148 w 555"/>
                <a:gd name="T11" fmla="*/ 162 h 1285"/>
                <a:gd name="T12" fmla="*/ 125 w 555"/>
                <a:gd name="T13" fmla="*/ 228 h 1285"/>
                <a:gd name="T14" fmla="*/ 105 w 555"/>
                <a:gd name="T15" fmla="*/ 301 h 1285"/>
                <a:gd name="T16" fmla="*/ 92 w 555"/>
                <a:gd name="T17" fmla="*/ 384 h 1285"/>
                <a:gd name="T18" fmla="*/ 85 w 555"/>
                <a:gd name="T19" fmla="*/ 473 h 1285"/>
                <a:gd name="T20" fmla="*/ 90 w 555"/>
                <a:gd name="T21" fmla="*/ 569 h 1285"/>
                <a:gd name="T22" fmla="*/ 108 w 555"/>
                <a:gd name="T23" fmla="*/ 669 h 1285"/>
                <a:gd name="T24" fmla="*/ 141 w 555"/>
                <a:gd name="T25" fmla="*/ 772 h 1285"/>
                <a:gd name="T26" fmla="*/ 193 w 555"/>
                <a:gd name="T27" fmla="*/ 880 h 1285"/>
                <a:gd name="T28" fmla="*/ 264 w 555"/>
                <a:gd name="T29" fmla="*/ 989 h 1285"/>
                <a:gd name="T30" fmla="*/ 358 w 555"/>
                <a:gd name="T31" fmla="*/ 1100 h 1285"/>
                <a:gd name="T32" fmla="*/ 477 w 555"/>
                <a:gd name="T33" fmla="*/ 1211 h 1285"/>
                <a:gd name="T34" fmla="*/ 555 w 555"/>
                <a:gd name="T35" fmla="*/ 1285 h 1285"/>
                <a:gd name="T36" fmla="*/ 551 w 555"/>
                <a:gd name="T37" fmla="*/ 1284 h 1285"/>
                <a:gd name="T38" fmla="*/ 537 w 555"/>
                <a:gd name="T39" fmla="*/ 1277 h 1285"/>
                <a:gd name="T40" fmla="*/ 516 w 555"/>
                <a:gd name="T41" fmla="*/ 1268 h 1285"/>
                <a:gd name="T42" fmla="*/ 489 w 555"/>
                <a:gd name="T43" fmla="*/ 1255 h 1285"/>
                <a:gd name="T44" fmla="*/ 456 w 555"/>
                <a:gd name="T45" fmla="*/ 1239 h 1285"/>
                <a:gd name="T46" fmla="*/ 419 w 555"/>
                <a:gd name="T47" fmla="*/ 1221 h 1285"/>
                <a:gd name="T48" fmla="*/ 379 w 555"/>
                <a:gd name="T49" fmla="*/ 1199 h 1285"/>
                <a:gd name="T50" fmla="*/ 335 w 555"/>
                <a:gd name="T51" fmla="*/ 1174 h 1285"/>
                <a:gd name="T52" fmla="*/ 291 w 555"/>
                <a:gd name="T53" fmla="*/ 1146 h 1285"/>
                <a:gd name="T54" fmla="*/ 246 w 555"/>
                <a:gd name="T55" fmla="*/ 1116 h 1285"/>
                <a:gd name="T56" fmla="*/ 202 w 555"/>
                <a:gd name="T57" fmla="*/ 1085 h 1285"/>
                <a:gd name="T58" fmla="*/ 159 w 555"/>
                <a:gd name="T59" fmla="*/ 1051 h 1285"/>
                <a:gd name="T60" fmla="*/ 119 w 555"/>
                <a:gd name="T61" fmla="*/ 1014 h 1285"/>
                <a:gd name="T62" fmla="*/ 82 w 555"/>
                <a:gd name="T63" fmla="*/ 976 h 1285"/>
                <a:gd name="T64" fmla="*/ 51 w 555"/>
                <a:gd name="T65" fmla="*/ 936 h 1285"/>
                <a:gd name="T66" fmla="*/ 24 w 555"/>
                <a:gd name="T67" fmla="*/ 894 h 1285"/>
                <a:gd name="T68" fmla="*/ 27 w 555"/>
                <a:gd name="T69" fmla="*/ 896 h 1285"/>
                <a:gd name="T70" fmla="*/ 34 w 555"/>
                <a:gd name="T71" fmla="*/ 897 h 1285"/>
                <a:gd name="T72" fmla="*/ 45 w 555"/>
                <a:gd name="T73" fmla="*/ 900 h 1285"/>
                <a:gd name="T74" fmla="*/ 56 w 555"/>
                <a:gd name="T75" fmla="*/ 902 h 1285"/>
                <a:gd name="T76" fmla="*/ 68 w 555"/>
                <a:gd name="T77" fmla="*/ 901 h 1285"/>
                <a:gd name="T78" fmla="*/ 81 w 555"/>
                <a:gd name="T79" fmla="*/ 898 h 1285"/>
                <a:gd name="T80" fmla="*/ 89 w 555"/>
                <a:gd name="T81" fmla="*/ 890 h 1285"/>
                <a:gd name="T82" fmla="*/ 94 w 555"/>
                <a:gd name="T83" fmla="*/ 879 h 1285"/>
                <a:gd name="T84" fmla="*/ 92 w 555"/>
                <a:gd name="T85" fmla="*/ 873 h 1285"/>
                <a:gd name="T86" fmla="*/ 84 w 555"/>
                <a:gd name="T87" fmla="*/ 856 h 1285"/>
                <a:gd name="T88" fmla="*/ 71 w 555"/>
                <a:gd name="T89" fmla="*/ 830 h 1285"/>
                <a:gd name="T90" fmla="*/ 56 w 555"/>
                <a:gd name="T91" fmla="*/ 795 h 1285"/>
                <a:gd name="T92" fmla="*/ 41 w 555"/>
                <a:gd name="T93" fmla="*/ 751 h 1285"/>
                <a:gd name="T94" fmla="*/ 26 w 555"/>
                <a:gd name="T95" fmla="*/ 700 h 1285"/>
                <a:gd name="T96" fmla="*/ 13 w 555"/>
                <a:gd name="T97" fmla="*/ 644 h 1285"/>
                <a:gd name="T98" fmla="*/ 4 w 555"/>
                <a:gd name="T99" fmla="*/ 582 h 1285"/>
                <a:gd name="T100" fmla="*/ 0 w 555"/>
                <a:gd name="T101" fmla="*/ 515 h 1285"/>
                <a:gd name="T102" fmla="*/ 2 w 555"/>
                <a:gd name="T103" fmla="*/ 444 h 1285"/>
                <a:gd name="T104" fmla="*/ 12 w 555"/>
                <a:gd name="T105" fmla="*/ 372 h 1285"/>
                <a:gd name="T106" fmla="*/ 31 w 555"/>
                <a:gd name="T107" fmla="*/ 297 h 1285"/>
                <a:gd name="T108" fmla="*/ 63 w 555"/>
                <a:gd name="T109" fmla="*/ 223 h 1285"/>
                <a:gd name="T110" fmla="*/ 105 w 555"/>
                <a:gd name="T111" fmla="*/ 147 h 1285"/>
                <a:gd name="T112" fmla="*/ 162 w 555"/>
                <a:gd name="T113" fmla="*/ 72 h 1285"/>
                <a:gd name="T114" fmla="*/ 233 w 555"/>
                <a:gd name="T115" fmla="*/ 0 h 12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5"/>
                <a:gd name="T175" fmla="*/ 0 h 1285"/>
                <a:gd name="T176" fmla="*/ 555 w 555"/>
                <a:gd name="T177" fmla="*/ 1285 h 12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5" h="1285">
                  <a:moveTo>
                    <a:pt x="233" y="0"/>
                  </a:moveTo>
                  <a:lnTo>
                    <a:pt x="228" y="6"/>
                  </a:lnTo>
                  <a:lnTo>
                    <a:pt x="215" y="27"/>
                  </a:lnTo>
                  <a:lnTo>
                    <a:pt x="195" y="61"/>
                  </a:lnTo>
                  <a:lnTo>
                    <a:pt x="173" y="106"/>
                  </a:lnTo>
                  <a:lnTo>
                    <a:pt x="148" y="162"/>
                  </a:lnTo>
                  <a:lnTo>
                    <a:pt x="125" y="228"/>
                  </a:lnTo>
                  <a:lnTo>
                    <a:pt x="105" y="301"/>
                  </a:lnTo>
                  <a:lnTo>
                    <a:pt x="92" y="384"/>
                  </a:lnTo>
                  <a:lnTo>
                    <a:pt x="85" y="473"/>
                  </a:lnTo>
                  <a:lnTo>
                    <a:pt x="90" y="569"/>
                  </a:lnTo>
                  <a:lnTo>
                    <a:pt x="108" y="669"/>
                  </a:lnTo>
                  <a:lnTo>
                    <a:pt x="141" y="772"/>
                  </a:lnTo>
                  <a:lnTo>
                    <a:pt x="193" y="880"/>
                  </a:lnTo>
                  <a:lnTo>
                    <a:pt x="264" y="989"/>
                  </a:lnTo>
                  <a:lnTo>
                    <a:pt x="358" y="1100"/>
                  </a:lnTo>
                  <a:lnTo>
                    <a:pt x="477" y="1211"/>
                  </a:lnTo>
                  <a:lnTo>
                    <a:pt x="555" y="1285"/>
                  </a:lnTo>
                  <a:lnTo>
                    <a:pt x="551" y="1284"/>
                  </a:lnTo>
                  <a:lnTo>
                    <a:pt x="537" y="1277"/>
                  </a:lnTo>
                  <a:lnTo>
                    <a:pt x="516" y="1268"/>
                  </a:lnTo>
                  <a:lnTo>
                    <a:pt x="489" y="1255"/>
                  </a:lnTo>
                  <a:lnTo>
                    <a:pt x="456" y="1239"/>
                  </a:lnTo>
                  <a:lnTo>
                    <a:pt x="419" y="1221"/>
                  </a:lnTo>
                  <a:lnTo>
                    <a:pt x="379" y="1199"/>
                  </a:lnTo>
                  <a:lnTo>
                    <a:pt x="335" y="1174"/>
                  </a:lnTo>
                  <a:lnTo>
                    <a:pt x="291" y="1146"/>
                  </a:lnTo>
                  <a:lnTo>
                    <a:pt x="246" y="1116"/>
                  </a:lnTo>
                  <a:lnTo>
                    <a:pt x="202" y="1085"/>
                  </a:lnTo>
                  <a:lnTo>
                    <a:pt x="159" y="1051"/>
                  </a:lnTo>
                  <a:lnTo>
                    <a:pt x="119" y="1014"/>
                  </a:lnTo>
                  <a:lnTo>
                    <a:pt x="82" y="976"/>
                  </a:lnTo>
                  <a:lnTo>
                    <a:pt x="51" y="936"/>
                  </a:lnTo>
                  <a:lnTo>
                    <a:pt x="24" y="894"/>
                  </a:lnTo>
                  <a:lnTo>
                    <a:pt x="27" y="896"/>
                  </a:lnTo>
                  <a:lnTo>
                    <a:pt x="34" y="897"/>
                  </a:lnTo>
                  <a:lnTo>
                    <a:pt x="45" y="900"/>
                  </a:lnTo>
                  <a:lnTo>
                    <a:pt x="56" y="902"/>
                  </a:lnTo>
                  <a:lnTo>
                    <a:pt x="68" y="901"/>
                  </a:lnTo>
                  <a:lnTo>
                    <a:pt x="81" y="898"/>
                  </a:lnTo>
                  <a:lnTo>
                    <a:pt x="89" y="890"/>
                  </a:lnTo>
                  <a:lnTo>
                    <a:pt x="94" y="879"/>
                  </a:lnTo>
                  <a:lnTo>
                    <a:pt x="92" y="873"/>
                  </a:lnTo>
                  <a:lnTo>
                    <a:pt x="84" y="856"/>
                  </a:lnTo>
                  <a:lnTo>
                    <a:pt x="71" y="830"/>
                  </a:lnTo>
                  <a:lnTo>
                    <a:pt x="56" y="795"/>
                  </a:lnTo>
                  <a:lnTo>
                    <a:pt x="41" y="751"/>
                  </a:lnTo>
                  <a:lnTo>
                    <a:pt x="26" y="700"/>
                  </a:lnTo>
                  <a:lnTo>
                    <a:pt x="13" y="644"/>
                  </a:lnTo>
                  <a:lnTo>
                    <a:pt x="4" y="582"/>
                  </a:lnTo>
                  <a:lnTo>
                    <a:pt x="0" y="515"/>
                  </a:lnTo>
                  <a:lnTo>
                    <a:pt x="2" y="444"/>
                  </a:lnTo>
                  <a:lnTo>
                    <a:pt x="12" y="372"/>
                  </a:lnTo>
                  <a:lnTo>
                    <a:pt x="31" y="297"/>
                  </a:lnTo>
                  <a:lnTo>
                    <a:pt x="63" y="223"/>
                  </a:lnTo>
                  <a:lnTo>
                    <a:pt x="105" y="147"/>
                  </a:lnTo>
                  <a:lnTo>
                    <a:pt x="162" y="7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6" name="Freeform 129"/>
            <p:cNvSpPr>
              <a:spLocks/>
            </p:cNvSpPr>
            <p:nvPr/>
          </p:nvSpPr>
          <p:spPr bwMode="auto">
            <a:xfrm>
              <a:off x="1034" y="1051"/>
              <a:ext cx="252" cy="1070"/>
            </a:xfrm>
            <a:custGeom>
              <a:avLst/>
              <a:gdLst>
                <a:gd name="T0" fmla="*/ 200 w 252"/>
                <a:gd name="T1" fmla="*/ 0 h 1070"/>
                <a:gd name="T2" fmla="*/ 197 w 252"/>
                <a:gd name="T3" fmla="*/ 7 h 1070"/>
                <a:gd name="T4" fmla="*/ 189 w 252"/>
                <a:gd name="T5" fmla="*/ 25 h 1070"/>
                <a:gd name="T6" fmla="*/ 178 w 252"/>
                <a:gd name="T7" fmla="*/ 57 h 1070"/>
                <a:gd name="T8" fmla="*/ 164 w 252"/>
                <a:gd name="T9" fmla="*/ 98 h 1070"/>
                <a:gd name="T10" fmla="*/ 149 w 252"/>
                <a:gd name="T11" fmla="*/ 149 h 1070"/>
                <a:gd name="T12" fmla="*/ 134 w 252"/>
                <a:gd name="T13" fmla="*/ 208 h 1070"/>
                <a:gd name="T14" fmla="*/ 120 w 252"/>
                <a:gd name="T15" fmla="*/ 275 h 1070"/>
                <a:gd name="T16" fmla="*/ 109 w 252"/>
                <a:gd name="T17" fmla="*/ 348 h 1070"/>
                <a:gd name="T18" fmla="*/ 101 w 252"/>
                <a:gd name="T19" fmla="*/ 428 h 1070"/>
                <a:gd name="T20" fmla="*/ 98 w 252"/>
                <a:gd name="T21" fmla="*/ 513 h 1070"/>
                <a:gd name="T22" fmla="*/ 101 w 252"/>
                <a:gd name="T23" fmla="*/ 601 h 1070"/>
                <a:gd name="T24" fmla="*/ 112 w 252"/>
                <a:gd name="T25" fmla="*/ 693 h 1070"/>
                <a:gd name="T26" fmla="*/ 131 w 252"/>
                <a:gd name="T27" fmla="*/ 786 h 1070"/>
                <a:gd name="T28" fmla="*/ 160 w 252"/>
                <a:gd name="T29" fmla="*/ 881 h 1070"/>
                <a:gd name="T30" fmla="*/ 200 w 252"/>
                <a:gd name="T31" fmla="*/ 975 h 1070"/>
                <a:gd name="T32" fmla="*/ 252 w 252"/>
                <a:gd name="T33" fmla="*/ 1070 h 1070"/>
                <a:gd name="T34" fmla="*/ 246 w 252"/>
                <a:gd name="T35" fmla="*/ 1063 h 1070"/>
                <a:gd name="T36" fmla="*/ 230 w 252"/>
                <a:gd name="T37" fmla="*/ 1045 h 1070"/>
                <a:gd name="T38" fmla="*/ 206 w 252"/>
                <a:gd name="T39" fmla="*/ 1016 h 1070"/>
                <a:gd name="T40" fmla="*/ 176 w 252"/>
                <a:gd name="T41" fmla="*/ 977 h 1070"/>
                <a:gd name="T42" fmla="*/ 143 w 252"/>
                <a:gd name="T43" fmla="*/ 927 h 1070"/>
                <a:gd name="T44" fmla="*/ 109 w 252"/>
                <a:gd name="T45" fmla="*/ 869 h 1070"/>
                <a:gd name="T46" fmla="*/ 76 w 252"/>
                <a:gd name="T47" fmla="*/ 803 h 1070"/>
                <a:gd name="T48" fmla="*/ 47 w 252"/>
                <a:gd name="T49" fmla="*/ 731 h 1070"/>
                <a:gd name="T50" fmla="*/ 22 w 252"/>
                <a:gd name="T51" fmla="*/ 653 h 1070"/>
                <a:gd name="T52" fmla="*/ 6 w 252"/>
                <a:gd name="T53" fmla="*/ 569 h 1070"/>
                <a:gd name="T54" fmla="*/ 0 w 252"/>
                <a:gd name="T55" fmla="*/ 479 h 1070"/>
                <a:gd name="T56" fmla="*/ 6 w 252"/>
                <a:gd name="T57" fmla="*/ 388 h 1070"/>
                <a:gd name="T58" fmla="*/ 26 w 252"/>
                <a:gd name="T59" fmla="*/ 293 h 1070"/>
                <a:gd name="T60" fmla="*/ 65 w 252"/>
                <a:gd name="T61" fmla="*/ 196 h 1070"/>
                <a:gd name="T62" fmla="*/ 121 w 252"/>
                <a:gd name="T63" fmla="*/ 99 h 1070"/>
                <a:gd name="T64" fmla="*/ 200 w 252"/>
                <a:gd name="T65" fmla="*/ 0 h 10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070"/>
                <a:gd name="T101" fmla="*/ 252 w 252"/>
                <a:gd name="T102" fmla="*/ 1070 h 10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070">
                  <a:moveTo>
                    <a:pt x="200" y="0"/>
                  </a:moveTo>
                  <a:lnTo>
                    <a:pt x="197" y="7"/>
                  </a:lnTo>
                  <a:lnTo>
                    <a:pt x="189" y="25"/>
                  </a:lnTo>
                  <a:lnTo>
                    <a:pt x="178" y="57"/>
                  </a:lnTo>
                  <a:lnTo>
                    <a:pt x="164" y="98"/>
                  </a:lnTo>
                  <a:lnTo>
                    <a:pt x="149" y="149"/>
                  </a:lnTo>
                  <a:lnTo>
                    <a:pt x="134" y="208"/>
                  </a:lnTo>
                  <a:lnTo>
                    <a:pt x="120" y="275"/>
                  </a:lnTo>
                  <a:lnTo>
                    <a:pt x="109" y="348"/>
                  </a:lnTo>
                  <a:lnTo>
                    <a:pt x="101" y="428"/>
                  </a:lnTo>
                  <a:lnTo>
                    <a:pt x="98" y="513"/>
                  </a:lnTo>
                  <a:lnTo>
                    <a:pt x="101" y="601"/>
                  </a:lnTo>
                  <a:lnTo>
                    <a:pt x="112" y="693"/>
                  </a:lnTo>
                  <a:lnTo>
                    <a:pt x="131" y="786"/>
                  </a:lnTo>
                  <a:lnTo>
                    <a:pt x="160" y="881"/>
                  </a:lnTo>
                  <a:lnTo>
                    <a:pt x="200" y="975"/>
                  </a:lnTo>
                  <a:lnTo>
                    <a:pt x="252" y="1070"/>
                  </a:lnTo>
                  <a:lnTo>
                    <a:pt x="246" y="1063"/>
                  </a:lnTo>
                  <a:lnTo>
                    <a:pt x="230" y="1045"/>
                  </a:lnTo>
                  <a:lnTo>
                    <a:pt x="206" y="1016"/>
                  </a:lnTo>
                  <a:lnTo>
                    <a:pt x="176" y="977"/>
                  </a:lnTo>
                  <a:lnTo>
                    <a:pt x="143" y="927"/>
                  </a:lnTo>
                  <a:lnTo>
                    <a:pt x="109" y="869"/>
                  </a:lnTo>
                  <a:lnTo>
                    <a:pt x="76" y="803"/>
                  </a:lnTo>
                  <a:lnTo>
                    <a:pt x="47" y="731"/>
                  </a:lnTo>
                  <a:lnTo>
                    <a:pt x="22" y="653"/>
                  </a:lnTo>
                  <a:lnTo>
                    <a:pt x="6" y="569"/>
                  </a:lnTo>
                  <a:lnTo>
                    <a:pt x="0" y="479"/>
                  </a:lnTo>
                  <a:lnTo>
                    <a:pt x="6" y="388"/>
                  </a:lnTo>
                  <a:lnTo>
                    <a:pt x="26" y="293"/>
                  </a:lnTo>
                  <a:lnTo>
                    <a:pt x="65" y="196"/>
                  </a:lnTo>
                  <a:lnTo>
                    <a:pt x="121" y="99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7" name="Freeform 130"/>
            <p:cNvSpPr>
              <a:spLocks/>
            </p:cNvSpPr>
            <p:nvPr/>
          </p:nvSpPr>
          <p:spPr bwMode="auto">
            <a:xfrm>
              <a:off x="1503" y="1111"/>
              <a:ext cx="82" cy="1060"/>
            </a:xfrm>
            <a:custGeom>
              <a:avLst/>
              <a:gdLst>
                <a:gd name="T0" fmla="*/ 70 w 82"/>
                <a:gd name="T1" fmla="*/ 0 h 1060"/>
                <a:gd name="T2" fmla="*/ 64 w 82"/>
                <a:gd name="T3" fmla="*/ 26 h 1060"/>
                <a:gd name="T4" fmla="*/ 49 w 82"/>
                <a:gd name="T5" fmla="*/ 99 h 1060"/>
                <a:gd name="T6" fmla="*/ 30 w 82"/>
                <a:gd name="T7" fmla="*/ 211 h 1060"/>
                <a:gd name="T8" fmla="*/ 12 w 82"/>
                <a:gd name="T9" fmla="*/ 352 h 1060"/>
                <a:gd name="T10" fmla="*/ 0 w 82"/>
                <a:gd name="T11" fmla="*/ 516 h 1060"/>
                <a:gd name="T12" fmla="*/ 0 w 82"/>
                <a:gd name="T13" fmla="*/ 695 h 1060"/>
                <a:gd name="T14" fmla="*/ 15 w 82"/>
                <a:gd name="T15" fmla="*/ 879 h 1060"/>
                <a:gd name="T16" fmla="*/ 52 w 82"/>
                <a:gd name="T17" fmla="*/ 1060 h 1060"/>
                <a:gd name="T18" fmla="*/ 55 w 82"/>
                <a:gd name="T19" fmla="*/ 1025 h 1060"/>
                <a:gd name="T20" fmla="*/ 60 w 82"/>
                <a:gd name="T21" fmla="*/ 935 h 1060"/>
                <a:gd name="T22" fmla="*/ 67 w 82"/>
                <a:gd name="T23" fmla="*/ 800 h 1060"/>
                <a:gd name="T24" fmla="*/ 74 w 82"/>
                <a:gd name="T25" fmla="*/ 637 h 1060"/>
                <a:gd name="T26" fmla="*/ 80 w 82"/>
                <a:gd name="T27" fmla="*/ 461 h 1060"/>
                <a:gd name="T28" fmla="*/ 82 w 82"/>
                <a:gd name="T29" fmla="*/ 287 h 1060"/>
                <a:gd name="T30" fmla="*/ 80 w 82"/>
                <a:gd name="T31" fmla="*/ 128 h 1060"/>
                <a:gd name="T32" fmla="*/ 70 w 82"/>
                <a:gd name="T33" fmla="*/ 0 h 10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1060"/>
                <a:gd name="T53" fmla="*/ 82 w 82"/>
                <a:gd name="T54" fmla="*/ 1060 h 10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1060">
                  <a:moveTo>
                    <a:pt x="70" y="0"/>
                  </a:moveTo>
                  <a:lnTo>
                    <a:pt x="64" y="26"/>
                  </a:lnTo>
                  <a:lnTo>
                    <a:pt x="49" y="99"/>
                  </a:lnTo>
                  <a:lnTo>
                    <a:pt x="30" y="211"/>
                  </a:lnTo>
                  <a:lnTo>
                    <a:pt x="12" y="352"/>
                  </a:lnTo>
                  <a:lnTo>
                    <a:pt x="0" y="516"/>
                  </a:lnTo>
                  <a:lnTo>
                    <a:pt x="0" y="695"/>
                  </a:lnTo>
                  <a:lnTo>
                    <a:pt x="15" y="879"/>
                  </a:lnTo>
                  <a:lnTo>
                    <a:pt x="52" y="1060"/>
                  </a:lnTo>
                  <a:lnTo>
                    <a:pt x="55" y="1025"/>
                  </a:lnTo>
                  <a:lnTo>
                    <a:pt x="60" y="935"/>
                  </a:lnTo>
                  <a:lnTo>
                    <a:pt x="67" y="800"/>
                  </a:lnTo>
                  <a:lnTo>
                    <a:pt x="74" y="637"/>
                  </a:lnTo>
                  <a:lnTo>
                    <a:pt x="80" y="461"/>
                  </a:lnTo>
                  <a:lnTo>
                    <a:pt x="82" y="287"/>
                  </a:lnTo>
                  <a:lnTo>
                    <a:pt x="80" y="1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8" name="Freeform 131"/>
            <p:cNvSpPr>
              <a:spLocks/>
            </p:cNvSpPr>
            <p:nvPr/>
          </p:nvSpPr>
          <p:spPr bwMode="auto">
            <a:xfrm>
              <a:off x="2110" y="819"/>
              <a:ext cx="331" cy="630"/>
            </a:xfrm>
            <a:custGeom>
              <a:avLst/>
              <a:gdLst>
                <a:gd name="T0" fmla="*/ 0 w 331"/>
                <a:gd name="T1" fmla="*/ 0 h 630"/>
                <a:gd name="T2" fmla="*/ 3 w 331"/>
                <a:gd name="T3" fmla="*/ 3 h 630"/>
                <a:gd name="T4" fmla="*/ 13 w 331"/>
                <a:gd name="T5" fmla="*/ 11 h 630"/>
                <a:gd name="T6" fmla="*/ 28 w 331"/>
                <a:gd name="T7" fmla="*/ 23 h 630"/>
                <a:gd name="T8" fmla="*/ 47 w 331"/>
                <a:gd name="T9" fmla="*/ 41 h 630"/>
                <a:gd name="T10" fmla="*/ 69 w 331"/>
                <a:gd name="T11" fmla="*/ 63 h 630"/>
                <a:gd name="T12" fmla="*/ 95 w 331"/>
                <a:gd name="T13" fmla="*/ 91 h 630"/>
                <a:gd name="T14" fmla="*/ 123 w 331"/>
                <a:gd name="T15" fmla="*/ 122 h 630"/>
                <a:gd name="T16" fmla="*/ 151 w 331"/>
                <a:gd name="T17" fmla="*/ 160 h 630"/>
                <a:gd name="T18" fmla="*/ 180 w 331"/>
                <a:gd name="T19" fmla="*/ 202 h 630"/>
                <a:gd name="T20" fmla="*/ 209 w 331"/>
                <a:gd name="T21" fmla="*/ 250 h 630"/>
                <a:gd name="T22" fmla="*/ 235 w 331"/>
                <a:gd name="T23" fmla="*/ 301 h 630"/>
                <a:gd name="T24" fmla="*/ 260 w 331"/>
                <a:gd name="T25" fmla="*/ 357 h 630"/>
                <a:gd name="T26" fmla="*/ 282 w 331"/>
                <a:gd name="T27" fmla="*/ 419 h 630"/>
                <a:gd name="T28" fmla="*/ 300 w 331"/>
                <a:gd name="T29" fmla="*/ 484 h 630"/>
                <a:gd name="T30" fmla="*/ 314 w 331"/>
                <a:gd name="T31" fmla="*/ 555 h 630"/>
                <a:gd name="T32" fmla="*/ 322 w 331"/>
                <a:gd name="T33" fmla="*/ 630 h 630"/>
                <a:gd name="T34" fmla="*/ 323 w 331"/>
                <a:gd name="T35" fmla="*/ 626 h 630"/>
                <a:gd name="T36" fmla="*/ 325 w 331"/>
                <a:gd name="T37" fmla="*/ 613 h 630"/>
                <a:gd name="T38" fmla="*/ 327 w 331"/>
                <a:gd name="T39" fmla="*/ 592 h 630"/>
                <a:gd name="T40" fmla="*/ 330 w 331"/>
                <a:gd name="T41" fmla="*/ 564 h 630"/>
                <a:gd name="T42" fmla="*/ 331 w 331"/>
                <a:gd name="T43" fmla="*/ 530 h 630"/>
                <a:gd name="T44" fmla="*/ 330 w 331"/>
                <a:gd name="T45" fmla="*/ 492 h 630"/>
                <a:gd name="T46" fmla="*/ 326 w 331"/>
                <a:gd name="T47" fmla="*/ 449 h 630"/>
                <a:gd name="T48" fmla="*/ 318 w 331"/>
                <a:gd name="T49" fmla="*/ 402 h 630"/>
                <a:gd name="T50" fmla="*/ 304 w 331"/>
                <a:gd name="T51" fmla="*/ 353 h 630"/>
                <a:gd name="T52" fmla="*/ 285 w 331"/>
                <a:gd name="T53" fmla="*/ 302 h 630"/>
                <a:gd name="T54" fmla="*/ 260 w 331"/>
                <a:gd name="T55" fmla="*/ 250 h 630"/>
                <a:gd name="T56" fmla="*/ 226 w 331"/>
                <a:gd name="T57" fmla="*/ 197 h 630"/>
                <a:gd name="T58" fmla="*/ 184 w 331"/>
                <a:gd name="T59" fmla="*/ 145 h 630"/>
                <a:gd name="T60" fmla="*/ 134 w 331"/>
                <a:gd name="T61" fmla="*/ 93 h 630"/>
                <a:gd name="T62" fmla="*/ 73 w 331"/>
                <a:gd name="T63" fmla="*/ 46 h 630"/>
                <a:gd name="T64" fmla="*/ 0 w 331"/>
                <a:gd name="T65" fmla="*/ 0 h 6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630"/>
                <a:gd name="T101" fmla="*/ 331 w 331"/>
                <a:gd name="T102" fmla="*/ 630 h 6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630">
                  <a:moveTo>
                    <a:pt x="0" y="0"/>
                  </a:moveTo>
                  <a:lnTo>
                    <a:pt x="3" y="3"/>
                  </a:lnTo>
                  <a:lnTo>
                    <a:pt x="13" y="11"/>
                  </a:lnTo>
                  <a:lnTo>
                    <a:pt x="28" y="23"/>
                  </a:lnTo>
                  <a:lnTo>
                    <a:pt x="47" y="41"/>
                  </a:lnTo>
                  <a:lnTo>
                    <a:pt x="69" y="63"/>
                  </a:lnTo>
                  <a:lnTo>
                    <a:pt x="95" y="91"/>
                  </a:lnTo>
                  <a:lnTo>
                    <a:pt x="123" y="122"/>
                  </a:lnTo>
                  <a:lnTo>
                    <a:pt x="151" y="160"/>
                  </a:lnTo>
                  <a:lnTo>
                    <a:pt x="180" y="202"/>
                  </a:lnTo>
                  <a:lnTo>
                    <a:pt x="209" y="250"/>
                  </a:lnTo>
                  <a:lnTo>
                    <a:pt x="235" y="301"/>
                  </a:lnTo>
                  <a:lnTo>
                    <a:pt x="260" y="357"/>
                  </a:lnTo>
                  <a:lnTo>
                    <a:pt x="282" y="419"/>
                  </a:lnTo>
                  <a:lnTo>
                    <a:pt x="300" y="484"/>
                  </a:lnTo>
                  <a:lnTo>
                    <a:pt x="314" y="555"/>
                  </a:lnTo>
                  <a:lnTo>
                    <a:pt x="322" y="630"/>
                  </a:lnTo>
                  <a:lnTo>
                    <a:pt x="323" y="626"/>
                  </a:lnTo>
                  <a:lnTo>
                    <a:pt x="325" y="613"/>
                  </a:lnTo>
                  <a:lnTo>
                    <a:pt x="327" y="592"/>
                  </a:lnTo>
                  <a:lnTo>
                    <a:pt x="330" y="564"/>
                  </a:lnTo>
                  <a:lnTo>
                    <a:pt x="331" y="530"/>
                  </a:lnTo>
                  <a:lnTo>
                    <a:pt x="330" y="492"/>
                  </a:lnTo>
                  <a:lnTo>
                    <a:pt x="326" y="449"/>
                  </a:lnTo>
                  <a:lnTo>
                    <a:pt x="318" y="402"/>
                  </a:lnTo>
                  <a:lnTo>
                    <a:pt x="304" y="353"/>
                  </a:lnTo>
                  <a:lnTo>
                    <a:pt x="285" y="302"/>
                  </a:lnTo>
                  <a:lnTo>
                    <a:pt x="260" y="250"/>
                  </a:lnTo>
                  <a:lnTo>
                    <a:pt x="226" y="197"/>
                  </a:lnTo>
                  <a:lnTo>
                    <a:pt x="184" y="145"/>
                  </a:lnTo>
                  <a:lnTo>
                    <a:pt x="134" y="93"/>
                  </a:lnTo>
                  <a:lnTo>
                    <a:pt x="7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59" name="Freeform 132"/>
            <p:cNvSpPr>
              <a:spLocks/>
            </p:cNvSpPr>
            <p:nvPr/>
          </p:nvSpPr>
          <p:spPr bwMode="auto">
            <a:xfrm>
              <a:off x="1962" y="1449"/>
              <a:ext cx="228" cy="838"/>
            </a:xfrm>
            <a:custGeom>
              <a:avLst/>
              <a:gdLst>
                <a:gd name="T0" fmla="*/ 0 w 228"/>
                <a:gd name="T1" fmla="*/ 838 h 838"/>
                <a:gd name="T2" fmla="*/ 3 w 228"/>
                <a:gd name="T3" fmla="*/ 836 h 838"/>
                <a:gd name="T4" fmla="*/ 12 w 228"/>
                <a:gd name="T5" fmla="*/ 827 h 838"/>
                <a:gd name="T6" fmla="*/ 26 w 228"/>
                <a:gd name="T7" fmla="*/ 811 h 838"/>
                <a:gd name="T8" fmla="*/ 42 w 228"/>
                <a:gd name="T9" fmla="*/ 789 h 838"/>
                <a:gd name="T10" fmla="*/ 62 w 228"/>
                <a:gd name="T11" fmla="*/ 761 h 838"/>
                <a:gd name="T12" fmla="*/ 82 w 228"/>
                <a:gd name="T13" fmla="*/ 727 h 838"/>
                <a:gd name="T14" fmla="*/ 104 w 228"/>
                <a:gd name="T15" fmla="*/ 685 h 838"/>
                <a:gd name="T16" fmla="*/ 125 w 228"/>
                <a:gd name="T17" fmla="*/ 638 h 838"/>
                <a:gd name="T18" fmla="*/ 144 w 228"/>
                <a:gd name="T19" fmla="*/ 583 h 838"/>
                <a:gd name="T20" fmla="*/ 161 w 228"/>
                <a:gd name="T21" fmla="*/ 521 h 838"/>
                <a:gd name="T22" fmla="*/ 173 w 228"/>
                <a:gd name="T23" fmla="*/ 453 h 838"/>
                <a:gd name="T24" fmla="*/ 180 w 228"/>
                <a:gd name="T25" fmla="*/ 377 h 838"/>
                <a:gd name="T26" fmla="*/ 181 w 228"/>
                <a:gd name="T27" fmla="*/ 293 h 838"/>
                <a:gd name="T28" fmla="*/ 176 w 228"/>
                <a:gd name="T29" fmla="*/ 203 h 838"/>
                <a:gd name="T30" fmla="*/ 162 w 228"/>
                <a:gd name="T31" fmla="*/ 105 h 838"/>
                <a:gd name="T32" fmla="*/ 140 w 228"/>
                <a:gd name="T33" fmla="*/ 0 h 838"/>
                <a:gd name="T34" fmla="*/ 143 w 228"/>
                <a:gd name="T35" fmla="*/ 5 h 838"/>
                <a:gd name="T36" fmla="*/ 150 w 228"/>
                <a:gd name="T37" fmla="*/ 20 h 838"/>
                <a:gd name="T38" fmla="*/ 161 w 228"/>
                <a:gd name="T39" fmla="*/ 43 h 838"/>
                <a:gd name="T40" fmla="*/ 173 w 228"/>
                <a:gd name="T41" fmla="*/ 75 h 838"/>
                <a:gd name="T42" fmla="*/ 187 w 228"/>
                <a:gd name="T43" fmla="*/ 114 h 838"/>
                <a:gd name="T44" fmla="*/ 200 w 228"/>
                <a:gd name="T45" fmla="*/ 160 h 838"/>
                <a:gd name="T46" fmla="*/ 211 w 228"/>
                <a:gd name="T47" fmla="*/ 211 h 838"/>
                <a:gd name="T48" fmla="*/ 221 w 228"/>
                <a:gd name="T49" fmla="*/ 269 h 838"/>
                <a:gd name="T50" fmla="*/ 227 w 228"/>
                <a:gd name="T51" fmla="*/ 331 h 838"/>
                <a:gd name="T52" fmla="*/ 228 w 228"/>
                <a:gd name="T53" fmla="*/ 396 h 838"/>
                <a:gd name="T54" fmla="*/ 222 w 228"/>
                <a:gd name="T55" fmla="*/ 464 h 838"/>
                <a:gd name="T56" fmla="*/ 210 w 228"/>
                <a:gd name="T57" fmla="*/ 535 h 838"/>
                <a:gd name="T58" fmla="*/ 188 w 228"/>
                <a:gd name="T59" fmla="*/ 607 h 838"/>
                <a:gd name="T60" fmla="*/ 158 w 228"/>
                <a:gd name="T61" fmla="*/ 682 h 838"/>
                <a:gd name="T62" fmla="*/ 115 w 228"/>
                <a:gd name="T63" fmla="*/ 756 h 838"/>
                <a:gd name="T64" fmla="*/ 62 w 228"/>
                <a:gd name="T65" fmla="*/ 829 h 838"/>
                <a:gd name="T66" fmla="*/ 0 w 228"/>
                <a:gd name="T67" fmla="*/ 838 h 8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838"/>
                <a:gd name="T104" fmla="*/ 228 w 228"/>
                <a:gd name="T105" fmla="*/ 838 h 8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838">
                  <a:moveTo>
                    <a:pt x="0" y="838"/>
                  </a:moveTo>
                  <a:lnTo>
                    <a:pt x="3" y="836"/>
                  </a:lnTo>
                  <a:lnTo>
                    <a:pt x="12" y="827"/>
                  </a:lnTo>
                  <a:lnTo>
                    <a:pt x="26" y="811"/>
                  </a:lnTo>
                  <a:lnTo>
                    <a:pt x="42" y="789"/>
                  </a:lnTo>
                  <a:lnTo>
                    <a:pt x="62" y="761"/>
                  </a:lnTo>
                  <a:lnTo>
                    <a:pt x="82" y="727"/>
                  </a:lnTo>
                  <a:lnTo>
                    <a:pt x="104" y="685"/>
                  </a:lnTo>
                  <a:lnTo>
                    <a:pt x="125" y="638"/>
                  </a:lnTo>
                  <a:lnTo>
                    <a:pt x="144" y="583"/>
                  </a:lnTo>
                  <a:lnTo>
                    <a:pt x="161" y="521"/>
                  </a:lnTo>
                  <a:lnTo>
                    <a:pt x="173" y="453"/>
                  </a:lnTo>
                  <a:lnTo>
                    <a:pt x="180" y="377"/>
                  </a:lnTo>
                  <a:lnTo>
                    <a:pt x="181" y="293"/>
                  </a:lnTo>
                  <a:lnTo>
                    <a:pt x="176" y="203"/>
                  </a:lnTo>
                  <a:lnTo>
                    <a:pt x="162" y="105"/>
                  </a:lnTo>
                  <a:lnTo>
                    <a:pt x="140" y="0"/>
                  </a:lnTo>
                  <a:lnTo>
                    <a:pt x="143" y="5"/>
                  </a:lnTo>
                  <a:lnTo>
                    <a:pt x="150" y="20"/>
                  </a:lnTo>
                  <a:lnTo>
                    <a:pt x="161" y="43"/>
                  </a:lnTo>
                  <a:lnTo>
                    <a:pt x="173" y="75"/>
                  </a:lnTo>
                  <a:lnTo>
                    <a:pt x="187" y="114"/>
                  </a:lnTo>
                  <a:lnTo>
                    <a:pt x="200" y="160"/>
                  </a:lnTo>
                  <a:lnTo>
                    <a:pt x="211" y="211"/>
                  </a:lnTo>
                  <a:lnTo>
                    <a:pt x="221" y="269"/>
                  </a:lnTo>
                  <a:lnTo>
                    <a:pt x="227" y="331"/>
                  </a:lnTo>
                  <a:lnTo>
                    <a:pt x="228" y="396"/>
                  </a:lnTo>
                  <a:lnTo>
                    <a:pt x="222" y="464"/>
                  </a:lnTo>
                  <a:lnTo>
                    <a:pt x="210" y="535"/>
                  </a:lnTo>
                  <a:lnTo>
                    <a:pt x="188" y="607"/>
                  </a:lnTo>
                  <a:lnTo>
                    <a:pt x="158" y="682"/>
                  </a:lnTo>
                  <a:lnTo>
                    <a:pt x="115" y="756"/>
                  </a:lnTo>
                  <a:lnTo>
                    <a:pt x="62" y="829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EA6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0" name="Freeform 133"/>
            <p:cNvSpPr>
              <a:spLocks/>
            </p:cNvSpPr>
            <p:nvPr/>
          </p:nvSpPr>
          <p:spPr bwMode="auto">
            <a:xfrm>
              <a:off x="1857" y="1225"/>
              <a:ext cx="134" cy="946"/>
            </a:xfrm>
            <a:custGeom>
              <a:avLst/>
              <a:gdLst>
                <a:gd name="T0" fmla="*/ 18 w 134"/>
                <a:gd name="T1" fmla="*/ 946 h 946"/>
                <a:gd name="T2" fmla="*/ 21 w 134"/>
                <a:gd name="T3" fmla="*/ 921 h 946"/>
                <a:gd name="T4" fmla="*/ 29 w 134"/>
                <a:gd name="T5" fmla="*/ 854 h 946"/>
                <a:gd name="T6" fmla="*/ 38 w 134"/>
                <a:gd name="T7" fmla="*/ 751 h 946"/>
                <a:gd name="T8" fmla="*/ 46 w 134"/>
                <a:gd name="T9" fmla="*/ 622 h 946"/>
                <a:gd name="T10" fmla="*/ 49 w 134"/>
                <a:gd name="T11" fmla="*/ 475 h 946"/>
                <a:gd name="T12" fmla="*/ 44 w 134"/>
                <a:gd name="T13" fmla="*/ 316 h 946"/>
                <a:gd name="T14" fmla="*/ 29 w 134"/>
                <a:gd name="T15" fmla="*/ 154 h 946"/>
                <a:gd name="T16" fmla="*/ 0 w 134"/>
                <a:gd name="T17" fmla="*/ 0 h 946"/>
                <a:gd name="T18" fmla="*/ 3 w 134"/>
                <a:gd name="T19" fmla="*/ 5 h 946"/>
                <a:gd name="T20" fmla="*/ 13 w 134"/>
                <a:gd name="T21" fmla="*/ 18 h 946"/>
                <a:gd name="T22" fmla="*/ 25 w 134"/>
                <a:gd name="T23" fmla="*/ 42 h 946"/>
                <a:gd name="T24" fmla="*/ 42 w 134"/>
                <a:gd name="T25" fmla="*/ 73 h 946"/>
                <a:gd name="T26" fmla="*/ 58 w 134"/>
                <a:gd name="T27" fmla="*/ 112 h 946"/>
                <a:gd name="T28" fmla="*/ 77 w 134"/>
                <a:gd name="T29" fmla="*/ 158 h 946"/>
                <a:gd name="T30" fmla="*/ 95 w 134"/>
                <a:gd name="T31" fmla="*/ 212 h 946"/>
                <a:gd name="T32" fmla="*/ 110 w 134"/>
                <a:gd name="T33" fmla="*/ 274 h 946"/>
                <a:gd name="T34" fmla="*/ 123 w 134"/>
                <a:gd name="T35" fmla="*/ 341 h 946"/>
                <a:gd name="T36" fmla="*/ 131 w 134"/>
                <a:gd name="T37" fmla="*/ 413 h 946"/>
                <a:gd name="T38" fmla="*/ 134 w 134"/>
                <a:gd name="T39" fmla="*/ 490 h 946"/>
                <a:gd name="T40" fmla="*/ 130 w 134"/>
                <a:gd name="T41" fmla="*/ 573 h 946"/>
                <a:gd name="T42" fmla="*/ 117 w 134"/>
                <a:gd name="T43" fmla="*/ 661 h 946"/>
                <a:gd name="T44" fmla="*/ 95 w 134"/>
                <a:gd name="T45" fmla="*/ 753 h 946"/>
                <a:gd name="T46" fmla="*/ 62 w 134"/>
                <a:gd name="T47" fmla="*/ 847 h 946"/>
                <a:gd name="T48" fmla="*/ 18 w 134"/>
                <a:gd name="T49" fmla="*/ 946 h 9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4"/>
                <a:gd name="T76" fmla="*/ 0 h 946"/>
                <a:gd name="T77" fmla="*/ 134 w 134"/>
                <a:gd name="T78" fmla="*/ 946 h 9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4" h="946">
                  <a:moveTo>
                    <a:pt x="18" y="946"/>
                  </a:moveTo>
                  <a:lnTo>
                    <a:pt x="21" y="921"/>
                  </a:lnTo>
                  <a:lnTo>
                    <a:pt x="29" y="854"/>
                  </a:lnTo>
                  <a:lnTo>
                    <a:pt x="38" y="751"/>
                  </a:lnTo>
                  <a:lnTo>
                    <a:pt x="46" y="622"/>
                  </a:lnTo>
                  <a:lnTo>
                    <a:pt x="49" y="475"/>
                  </a:lnTo>
                  <a:lnTo>
                    <a:pt x="44" y="316"/>
                  </a:lnTo>
                  <a:lnTo>
                    <a:pt x="29" y="154"/>
                  </a:lnTo>
                  <a:lnTo>
                    <a:pt x="0" y="0"/>
                  </a:lnTo>
                  <a:lnTo>
                    <a:pt x="3" y="5"/>
                  </a:lnTo>
                  <a:lnTo>
                    <a:pt x="13" y="18"/>
                  </a:lnTo>
                  <a:lnTo>
                    <a:pt x="25" y="42"/>
                  </a:lnTo>
                  <a:lnTo>
                    <a:pt x="42" y="73"/>
                  </a:lnTo>
                  <a:lnTo>
                    <a:pt x="58" y="112"/>
                  </a:lnTo>
                  <a:lnTo>
                    <a:pt x="77" y="158"/>
                  </a:lnTo>
                  <a:lnTo>
                    <a:pt x="95" y="212"/>
                  </a:lnTo>
                  <a:lnTo>
                    <a:pt x="110" y="274"/>
                  </a:lnTo>
                  <a:lnTo>
                    <a:pt x="123" y="341"/>
                  </a:lnTo>
                  <a:lnTo>
                    <a:pt x="131" y="413"/>
                  </a:lnTo>
                  <a:lnTo>
                    <a:pt x="134" y="490"/>
                  </a:lnTo>
                  <a:lnTo>
                    <a:pt x="130" y="573"/>
                  </a:lnTo>
                  <a:lnTo>
                    <a:pt x="117" y="661"/>
                  </a:lnTo>
                  <a:lnTo>
                    <a:pt x="95" y="753"/>
                  </a:lnTo>
                  <a:lnTo>
                    <a:pt x="62" y="847"/>
                  </a:lnTo>
                  <a:lnTo>
                    <a:pt x="18" y="946"/>
                  </a:lnTo>
                  <a:close/>
                </a:path>
              </a:pathLst>
            </a:custGeom>
            <a:solidFill>
              <a:srgbClr val="FFA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1" name="Freeform 134"/>
            <p:cNvSpPr>
              <a:spLocks/>
            </p:cNvSpPr>
            <p:nvPr/>
          </p:nvSpPr>
          <p:spPr bwMode="auto">
            <a:xfrm>
              <a:off x="533" y="1061"/>
              <a:ext cx="552" cy="1152"/>
            </a:xfrm>
            <a:custGeom>
              <a:avLst/>
              <a:gdLst>
                <a:gd name="T0" fmla="*/ 211 w 552"/>
                <a:gd name="T1" fmla="*/ 669 h 1152"/>
                <a:gd name="T2" fmla="*/ 236 w 552"/>
                <a:gd name="T3" fmla="*/ 754 h 1152"/>
                <a:gd name="T4" fmla="*/ 273 w 552"/>
                <a:gd name="T5" fmla="*/ 842 h 1152"/>
                <a:gd name="T6" fmla="*/ 323 w 552"/>
                <a:gd name="T7" fmla="*/ 931 h 1152"/>
                <a:gd name="T8" fmla="*/ 350 w 552"/>
                <a:gd name="T9" fmla="*/ 976 h 1152"/>
                <a:gd name="T10" fmla="*/ 335 w 552"/>
                <a:gd name="T11" fmla="*/ 965 h 1152"/>
                <a:gd name="T12" fmla="*/ 306 w 552"/>
                <a:gd name="T13" fmla="*/ 943 h 1152"/>
                <a:gd name="T14" fmla="*/ 268 w 552"/>
                <a:gd name="T15" fmla="*/ 910 h 1152"/>
                <a:gd name="T16" fmla="*/ 224 w 552"/>
                <a:gd name="T17" fmla="*/ 867 h 1152"/>
                <a:gd name="T18" fmla="*/ 177 w 552"/>
                <a:gd name="T19" fmla="*/ 810 h 1152"/>
                <a:gd name="T20" fmla="*/ 133 w 552"/>
                <a:gd name="T21" fmla="*/ 741 h 1152"/>
                <a:gd name="T22" fmla="*/ 92 w 552"/>
                <a:gd name="T23" fmla="*/ 661 h 1152"/>
                <a:gd name="T24" fmla="*/ 57 w 552"/>
                <a:gd name="T25" fmla="*/ 555 h 1152"/>
                <a:gd name="T26" fmla="*/ 39 w 552"/>
                <a:gd name="T27" fmla="*/ 423 h 1152"/>
                <a:gd name="T28" fmla="*/ 49 w 552"/>
                <a:gd name="T29" fmla="*/ 274 h 1152"/>
                <a:gd name="T30" fmla="*/ 92 w 552"/>
                <a:gd name="T31" fmla="*/ 98 h 1152"/>
                <a:gd name="T32" fmla="*/ 119 w 552"/>
                <a:gd name="T33" fmla="*/ 11 h 1152"/>
                <a:gd name="T34" fmla="*/ 70 w 552"/>
                <a:gd name="T35" fmla="*/ 95 h 1152"/>
                <a:gd name="T36" fmla="*/ 15 w 552"/>
                <a:gd name="T37" fmla="*/ 249 h 1152"/>
                <a:gd name="T38" fmla="*/ 1 w 552"/>
                <a:gd name="T39" fmla="*/ 458 h 1152"/>
                <a:gd name="T40" fmla="*/ 35 w 552"/>
                <a:gd name="T41" fmla="*/ 614 h 1152"/>
                <a:gd name="T42" fmla="*/ 66 w 552"/>
                <a:gd name="T43" fmla="*/ 686 h 1152"/>
                <a:gd name="T44" fmla="*/ 105 w 552"/>
                <a:gd name="T45" fmla="*/ 759 h 1152"/>
                <a:gd name="T46" fmla="*/ 156 w 552"/>
                <a:gd name="T47" fmla="*/ 831 h 1152"/>
                <a:gd name="T48" fmla="*/ 220 w 552"/>
                <a:gd name="T49" fmla="*/ 905 h 1152"/>
                <a:gd name="T50" fmla="*/ 296 w 552"/>
                <a:gd name="T51" fmla="*/ 977 h 1152"/>
                <a:gd name="T52" fmla="*/ 387 w 552"/>
                <a:gd name="T53" fmla="*/ 1048 h 1152"/>
                <a:gd name="T54" fmla="*/ 493 w 552"/>
                <a:gd name="T55" fmla="*/ 1117 h 1152"/>
                <a:gd name="T56" fmla="*/ 549 w 552"/>
                <a:gd name="T57" fmla="*/ 1149 h 1152"/>
                <a:gd name="T58" fmla="*/ 531 w 552"/>
                <a:gd name="T59" fmla="*/ 1128 h 1152"/>
                <a:gd name="T60" fmla="*/ 500 w 552"/>
                <a:gd name="T61" fmla="*/ 1087 h 1152"/>
                <a:gd name="T62" fmla="*/ 457 w 552"/>
                <a:gd name="T63" fmla="*/ 1030 h 1152"/>
                <a:gd name="T64" fmla="*/ 409 w 552"/>
                <a:gd name="T65" fmla="*/ 957 h 1152"/>
                <a:gd name="T66" fmla="*/ 360 w 552"/>
                <a:gd name="T67" fmla="*/ 873 h 1152"/>
                <a:gd name="T68" fmla="*/ 310 w 552"/>
                <a:gd name="T69" fmla="*/ 779 h 1152"/>
                <a:gd name="T70" fmla="*/ 266 w 552"/>
                <a:gd name="T71" fmla="*/ 677 h 1152"/>
                <a:gd name="T72" fmla="*/ 233 w 552"/>
                <a:gd name="T73" fmla="*/ 561 h 1152"/>
                <a:gd name="T74" fmla="*/ 218 w 552"/>
                <a:gd name="T75" fmla="*/ 435 h 1152"/>
                <a:gd name="T76" fmla="*/ 225 w 552"/>
                <a:gd name="T77" fmla="*/ 308 h 1152"/>
                <a:gd name="T78" fmla="*/ 253 w 552"/>
                <a:gd name="T79" fmla="*/ 189 h 1152"/>
                <a:gd name="T80" fmla="*/ 269 w 552"/>
                <a:gd name="T81" fmla="*/ 141 h 1152"/>
                <a:gd name="T82" fmla="*/ 239 w 552"/>
                <a:gd name="T83" fmla="*/ 214 h 1152"/>
                <a:gd name="T84" fmla="*/ 203 w 552"/>
                <a:gd name="T85" fmla="*/ 345 h 1152"/>
                <a:gd name="T86" fmla="*/ 191 w 552"/>
                <a:gd name="T87" fmla="*/ 524 h 1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2"/>
                <a:gd name="T133" fmla="*/ 0 h 1152"/>
                <a:gd name="T134" fmla="*/ 552 w 552"/>
                <a:gd name="T135" fmla="*/ 1152 h 1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2" h="1152">
                  <a:moveTo>
                    <a:pt x="203" y="628"/>
                  </a:moveTo>
                  <a:lnTo>
                    <a:pt x="211" y="669"/>
                  </a:lnTo>
                  <a:lnTo>
                    <a:pt x="222" y="711"/>
                  </a:lnTo>
                  <a:lnTo>
                    <a:pt x="236" y="754"/>
                  </a:lnTo>
                  <a:lnTo>
                    <a:pt x="254" y="797"/>
                  </a:lnTo>
                  <a:lnTo>
                    <a:pt x="273" y="842"/>
                  </a:lnTo>
                  <a:lnTo>
                    <a:pt x="296" y="887"/>
                  </a:lnTo>
                  <a:lnTo>
                    <a:pt x="323" y="931"/>
                  </a:lnTo>
                  <a:lnTo>
                    <a:pt x="353" y="977"/>
                  </a:lnTo>
                  <a:lnTo>
                    <a:pt x="350" y="976"/>
                  </a:lnTo>
                  <a:lnTo>
                    <a:pt x="345" y="972"/>
                  </a:lnTo>
                  <a:lnTo>
                    <a:pt x="335" y="965"/>
                  </a:lnTo>
                  <a:lnTo>
                    <a:pt x="321" y="956"/>
                  </a:lnTo>
                  <a:lnTo>
                    <a:pt x="306" y="943"/>
                  </a:lnTo>
                  <a:lnTo>
                    <a:pt x="287" y="929"/>
                  </a:lnTo>
                  <a:lnTo>
                    <a:pt x="268" y="910"/>
                  </a:lnTo>
                  <a:lnTo>
                    <a:pt x="246" y="890"/>
                  </a:lnTo>
                  <a:lnTo>
                    <a:pt x="224" y="867"/>
                  </a:lnTo>
                  <a:lnTo>
                    <a:pt x="200" y="839"/>
                  </a:lnTo>
                  <a:lnTo>
                    <a:pt x="177" y="810"/>
                  </a:lnTo>
                  <a:lnTo>
                    <a:pt x="155" y="778"/>
                  </a:lnTo>
                  <a:lnTo>
                    <a:pt x="133" y="741"/>
                  </a:lnTo>
                  <a:lnTo>
                    <a:pt x="111" y="703"/>
                  </a:lnTo>
                  <a:lnTo>
                    <a:pt x="92" y="661"/>
                  </a:lnTo>
                  <a:lnTo>
                    <a:pt x="75" y="615"/>
                  </a:lnTo>
                  <a:lnTo>
                    <a:pt x="57" y="555"/>
                  </a:lnTo>
                  <a:lnTo>
                    <a:pt x="45" y="490"/>
                  </a:lnTo>
                  <a:lnTo>
                    <a:pt x="39" y="423"/>
                  </a:lnTo>
                  <a:lnTo>
                    <a:pt x="41" y="351"/>
                  </a:lnTo>
                  <a:lnTo>
                    <a:pt x="49" y="274"/>
                  </a:lnTo>
                  <a:lnTo>
                    <a:pt x="66" y="190"/>
                  </a:lnTo>
                  <a:lnTo>
                    <a:pt x="92" y="98"/>
                  </a:lnTo>
                  <a:lnTo>
                    <a:pt x="127" y="0"/>
                  </a:lnTo>
                  <a:lnTo>
                    <a:pt x="119" y="11"/>
                  </a:lnTo>
                  <a:lnTo>
                    <a:pt x="97" y="43"/>
                  </a:lnTo>
                  <a:lnTo>
                    <a:pt x="70" y="95"/>
                  </a:lnTo>
                  <a:lnTo>
                    <a:pt x="39" y="165"/>
                  </a:lnTo>
                  <a:lnTo>
                    <a:pt x="15" y="249"/>
                  </a:lnTo>
                  <a:lnTo>
                    <a:pt x="0" y="347"/>
                  </a:lnTo>
                  <a:lnTo>
                    <a:pt x="1" y="458"/>
                  </a:lnTo>
                  <a:lnTo>
                    <a:pt x="24" y="578"/>
                  </a:lnTo>
                  <a:lnTo>
                    <a:pt x="35" y="614"/>
                  </a:lnTo>
                  <a:lnTo>
                    <a:pt x="49" y="650"/>
                  </a:lnTo>
                  <a:lnTo>
                    <a:pt x="66" y="686"/>
                  </a:lnTo>
                  <a:lnTo>
                    <a:pt x="85" y="723"/>
                  </a:lnTo>
                  <a:lnTo>
                    <a:pt x="105" y="759"/>
                  </a:lnTo>
                  <a:lnTo>
                    <a:pt x="130" y="795"/>
                  </a:lnTo>
                  <a:lnTo>
                    <a:pt x="156" y="831"/>
                  </a:lnTo>
                  <a:lnTo>
                    <a:pt x="187" y="868"/>
                  </a:lnTo>
                  <a:lnTo>
                    <a:pt x="220" y="905"/>
                  </a:lnTo>
                  <a:lnTo>
                    <a:pt x="257" y="940"/>
                  </a:lnTo>
                  <a:lnTo>
                    <a:pt x="296" y="977"/>
                  </a:lnTo>
                  <a:lnTo>
                    <a:pt x="340" y="1013"/>
                  </a:lnTo>
                  <a:lnTo>
                    <a:pt x="387" y="1048"/>
                  </a:lnTo>
                  <a:lnTo>
                    <a:pt x="438" y="1083"/>
                  </a:lnTo>
                  <a:lnTo>
                    <a:pt x="493" y="1117"/>
                  </a:lnTo>
                  <a:lnTo>
                    <a:pt x="552" y="1152"/>
                  </a:lnTo>
                  <a:lnTo>
                    <a:pt x="549" y="1149"/>
                  </a:lnTo>
                  <a:lnTo>
                    <a:pt x="542" y="1141"/>
                  </a:lnTo>
                  <a:lnTo>
                    <a:pt x="531" y="1128"/>
                  </a:lnTo>
                  <a:lnTo>
                    <a:pt x="518" y="1110"/>
                  </a:lnTo>
                  <a:lnTo>
                    <a:pt x="500" y="1087"/>
                  </a:lnTo>
                  <a:lnTo>
                    <a:pt x="479" y="1060"/>
                  </a:lnTo>
                  <a:lnTo>
                    <a:pt x="457" y="1030"/>
                  </a:lnTo>
                  <a:lnTo>
                    <a:pt x="434" y="995"/>
                  </a:lnTo>
                  <a:lnTo>
                    <a:pt x="409" y="957"/>
                  </a:lnTo>
                  <a:lnTo>
                    <a:pt x="384" y="917"/>
                  </a:lnTo>
                  <a:lnTo>
                    <a:pt x="360" y="873"/>
                  </a:lnTo>
                  <a:lnTo>
                    <a:pt x="334" y="826"/>
                  </a:lnTo>
                  <a:lnTo>
                    <a:pt x="310" y="779"/>
                  </a:lnTo>
                  <a:lnTo>
                    <a:pt x="287" y="728"/>
                  </a:lnTo>
                  <a:lnTo>
                    <a:pt x="266" y="677"/>
                  </a:lnTo>
                  <a:lnTo>
                    <a:pt x="248" y="623"/>
                  </a:lnTo>
                  <a:lnTo>
                    <a:pt x="233" y="561"/>
                  </a:lnTo>
                  <a:lnTo>
                    <a:pt x="222" y="498"/>
                  </a:lnTo>
                  <a:lnTo>
                    <a:pt x="218" y="435"/>
                  </a:lnTo>
                  <a:lnTo>
                    <a:pt x="218" y="371"/>
                  </a:lnTo>
                  <a:lnTo>
                    <a:pt x="225" y="308"/>
                  </a:lnTo>
                  <a:lnTo>
                    <a:pt x="236" y="248"/>
                  </a:lnTo>
                  <a:lnTo>
                    <a:pt x="253" y="189"/>
                  </a:lnTo>
                  <a:lnTo>
                    <a:pt x="274" y="132"/>
                  </a:lnTo>
                  <a:lnTo>
                    <a:pt x="269" y="141"/>
                  </a:lnTo>
                  <a:lnTo>
                    <a:pt x="257" y="169"/>
                  </a:lnTo>
                  <a:lnTo>
                    <a:pt x="239" y="214"/>
                  </a:lnTo>
                  <a:lnTo>
                    <a:pt x="220" y="273"/>
                  </a:lnTo>
                  <a:lnTo>
                    <a:pt x="203" y="345"/>
                  </a:lnTo>
                  <a:lnTo>
                    <a:pt x="192" y="430"/>
                  </a:lnTo>
                  <a:lnTo>
                    <a:pt x="191" y="524"/>
                  </a:lnTo>
                  <a:lnTo>
                    <a:pt x="203" y="628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2" name="Freeform 135"/>
            <p:cNvSpPr>
              <a:spLocks/>
            </p:cNvSpPr>
            <p:nvPr/>
          </p:nvSpPr>
          <p:spPr bwMode="auto">
            <a:xfrm>
              <a:off x="1025" y="874"/>
              <a:ext cx="287" cy="70"/>
            </a:xfrm>
            <a:custGeom>
              <a:avLst/>
              <a:gdLst>
                <a:gd name="T0" fmla="*/ 287 w 287"/>
                <a:gd name="T1" fmla="*/ 4 h 70"/>
                <a:gd name="T2" fmla="*/ 285 w 287"/>
                <a:gd name="T3" fmla="*/ 4 h 70"/>
                <a:gd name="T4" fmla="*/ 280 w 287"/>
                <a:gd name="T5" fmla="*/ 4 h 70"/>
                <a:gd name="T6" fmla="*/ 272 w 287"/>
                <a:gd name="T7" fmla="*/ 6 h 70"/>
                <a:gd name="T8" fmla="*/ 262 w 287"/>
                <a:gd name="T9" fmla="*/ 7 h 70"/>
                <a:gd name="T10" fmla="*/ 248 w 287"/>
                <a:gd name="T11" fmla="*/ 8 h 70"/>
                <a:gd name="T12" fmla="*/ 233 w 287"/>
                <a:gd name="T13" fmla="*/ 10 h 70"/>
                <a:gd name="T14" fmla="*/ 215 w 287"/>
                <a:gd name="T15" fmla="*/ 12 h 70"/>
                <a:gd name="T16" fmla="*/ 195 w 287"/>
                <a:gd name="T17" fmla="*/ 15 h 70"/>
                <a:gd name="T18" fmla="*/ 174 w 287"/>
                <a:gd name="T19" fmla="*/ 19 h 70"/>
                <a:gd name="T20" fmla="*/ 152 w 287"/>
                <a:gd name="T21" fmla="*/ 24 h 70"/>
                <a:gd name="T22" fmla="*/ 127 w 287"/>
                <a:gd name="T23" fmla="*/ 29 h 70"/>
                <a:gd name="T24" fmla="*/ 103 w 287"/>
                <a:gd name="T25" fmla="*/ 36 h 70"/>
                <a:gd name="T26" fmla="*/ 78 w 287"/>
                <a:gd name="T27" fmla="*/ 42 h 70"/>
                <a:gd name="T28" fmla="*/ 52 w 287"/>
                <a:gd name="T29" fmla="*/ 50 h 70"/>
                <a:gd name="T30" fmla="*/ 26 w 287"/>
                <a:gd name="T31" fmla="*/ 59 h 70"/>
                <a:gd name="T32" fmla="*/ 0 w 287"/>
                <a:gd name="T33" fmla="*/ 70 h 70"/>
                <a:gd name="T34" fmla="*/ 1 w 287"/>
                <a:gd name="T35" fmla="*/ 69 h 70"/>
                <a:gd name="T36" fmla="*/ 5 w 287"/>
                <a:gd name="T37" fmla="*/ 66 h 70"/>
                <a:gd name="T38" fmla="*/ 11 w 287"/>
                <a:gd name="T39" fmla="*/ 62 h 70"/>
                <a:gd name="T40" fmla="*/ 20 w 287"/>
                <a:gd name="T41" fmla="*/ 57 h 70"/>
                <a:gd name="T42" fmla="*/ 31 w 287"/>
                <a:gd name="T43" fmla="*/ 50 h 70"/>
                <a:gd name="T44" fmla="*/ 45 w 287"/>
                <a:gd name="T45" fmla="*/ 42 h 70"/>
                <a:gd name="T46" fmla="*/ 60 w 287"/>
                <a:gd name="T47" fmla="*/ 36 h 70"/>
                <a:gd name="T48" fmla="*/ 78 w 287"/>
                <a:gd name="T49" fmla="*/ 28 h 70"/>
                <a:gd name="T50" fmla="*/ 97 w 287"/>
                <a:gd name="T51" fmla="*/ 20 h 70"/>
                <a:gd name="T52" fmla="*/ 119 w 287"/>
                <a:gd name="T53" fmla="*/ 13 h 70"/>
                <a:gd name="T54" fmla="*/ 143 w 287"/>
                <a:gd name="T55" fmla="*/ 8 h 70"/>
                <a:gd name="T56" fmla="*/ 169 w 287"/>
                <a:gd name="T57" fmla="*/ 4 h 70"/>
                <a:gd name="T58" fmla="*/ 196 w 287"/>
                <a:gd name="T59" fmla="*/ 2 h 70"/>
                <a:gd name="T60" fmla="*/ 225 w 287"/>
                <a:gd name="T61" fmla="*/ 0 h 70"/>
                <a:gd name="T62" fmla="*/ 255 w 287"/>
                <a:gd name="T63" fmla="*/ 0 h 70"/>
                <a:gd name="T64" fmla="*/ 287 w 287"/>
                <a:gd name="T65" fmla="*/ 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7"/>
                <a:gd name="T100" fmla="*/ 0 h 70"/>
                <a:gd name="T101" fmla="*/ 287 w 287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7" h="70">
                  <a:moveTo>
                    <a:pt x="287" y="4"/>
                  </a:moveTo>
                  <a:lnTo>
                    <a:pt x="285" y="4"/>
                  </a:lnTo>
                  <a:lnTo>
                    <a:pt x="280" y="4"/>
                  </a:lnTo>
                  <a:lnTo>
                    <a:pt x="272" y="6"/>
                  </a:lnTo>
                  <a:lnTo>
                    <a:pt x="262" y="7"/>
                  </a:lnTo>
                  <a:lnTo>
                    <a:pt x="248" y="8"/>
                  </a:lnTo>
                  <a:lnTo>
                    <a:pt x="233" y="10"/>
                  </a:lnTo>
                  <a:lnTo>
                    <a:pt x="215" y="12"/>
                  </a:lnTo>
                  <a:lnTo>
                    <a:pt x="195" y="15"/>
                  </a:lnTo>
                  <a:lnTo>
                    <a:pt x="174" y="19"/>
                  </a:lnTo>
                  <a:lnTo>
                    <a:pt x="152" y="24"/>
                  </a:lnTo>
                  <a:lnTo>
                    <a:pt x="127" y="29"/>
                  </a:lnTo>
                  <a:lnTo>
                    <a:pt x="103" y="36"/>
                  </a:lnTo>
                  <a:lnTo>
                    <a:pt x="78" y="42"/>
                  </a:lnTo>
                  <a:lnTo>
                    <a:pt x="52" y="50"/>
                  </a:lnTo>
                  <a:lnTo>
                    <a:pt x="26" y="59"/>
                  </a:lnTo>
                  <a:lnTo>
                    <a:pt x="0" y="70"/>
                  </a:lnTo>
                  <a:lnTo>
                    <a:pt x="1" y="69"/>
                  </a:lnTo>
                  <a:lnTo>
                    <a:pt x="5" y="66"/>
                  </a:lnTo>
                  <a:lnTo>
                    <a:pt x="11" y="62"/>
                  </a:lnTo>
                  <a:lnTo>
                    <a:pt x="20" y="57"/>
                  </a:lnTo>
                  <a:lnTo>
                    <a:pt x="31" y="50"/>
                  </a:lnTo>
                  <a:lnTo>
                    <a:pt x="45" y="42"/>
                  </a:lnTo>
                  <a:lnTo>
                    <a:pt x="60" y="36"/>
                  </a:lnTo>
                  <a:lnTo>
                    <a:pt x="78" y="28"/>
                  </a:lnTo>
                  <a:lnTo>
                    <a:pt x="97" y="20"/>
                  </a:lnTo>
                  <a:lnTo>
                    <a:pt x="119" y="13"/>
                  </a:lnTo>
                  <a:lnTo>
                    <a:pt x="143" y="8"/>
                  </a:lnTo>
                  <a:lnTo>
                    <a:pt x="169" y="4"/>
                  </a:lnTo>
                  <a:lnTo>
                    <a:pt x="196" y="2"/>
                  </a:lnTo>
                  <a:lnTo>
                    <a:pt x="225" y="0"/>
                  </a:lnTo>
                  <a:lnTo>
                    <a:pt x="255" y="0"/>
                  </a:lnTo>
                  <a:lnTo>
                    <a:pt x="287" y="4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3" name="Freeform 136"/>
            <p:cNvSpPr>
              <a:spLocks/>
            </p:cNvSpPr>
            <p:nvPr/>
          </p:nvSpPr>
          <p:spPr bwMode="auto">
            <a:xfrm>
              <a:off x="1030" y="1267"/>
              <a:ext cx="169" cy="738"/>
            </a:xfrm>
            <a:custGeom>
              <a:avLst/>
              <a:gdLst>
                <a:gd name="T0" fmla="*/ 65 w 169"/>
                <a:gd name="T1" fmla="*/ 0 h 738"/>
                <a:gd name="T2" fmla="*/ 61 w 169"/>
                <a:gd name="T3" fmla="*/ 13 h 738"/>
                <a:gd name="T4" fmla="*/ 52 w 169"/>
                <a:gd name="T5" fmla="*/ 49 h 738"/>
                <a:gd name="T6" fmla="*/ 45 w 169"/>
                <a:gd name="T7" fmla="*/ 111 h 738"/>
                <a:gd name="T8" fmla="*/ 41 w 169"/>
                <a:gd name="T9" fmla="*/ 195 h 738"/>
                <a:gd name="T10" fmla="*/ 48 w 169"/>
                <a:gd name="T11" fmla="*/ 300 h 738"/>
                <a:gd name="T12" fmla="*/ 69 w 169"/>
                <a:gd name="T13" fmla="*/ 427 h 738"/>
                <a:gd name="T14" fmla="*/ 107 w 169"/>
                <a:gd name="T15" fmla="*/ 573 h 738"/>
                <a:gd name="T16" fmla="*/ 169 w 169"/>
                <a:gd name="T17" fmla="*/ 738 h 738"/>
                <a:gd name="T18" fmla="*/ 166 w 169"/>
                <a:gd name="T19" fmla="*/ 734 h 738"/>
                <a:gd name="T20" fmla="*/ 157 w 169"/>
                <a:gd name="T21" fmla="*/ 721 h 738"/>
                <a:gd name="T22" fmla="*/ 143 w 169"/>
                <a:gd name="T23" fmla="*/ 702 h 738"/>
                <a:gd name="T24" fmla="*/ 127 w 169"/>
                <a:gd name="T25" fmla="*/ 674 h 738"/>
                <a:gd name="T26" fmla="*/ 106 w 169"/>
                <a:gd name="T27" fmla="*/ 640 h 738"/>
                <a:gd name="T28" fmla="*/ 85 w 169"/>
                <a:gd name="T29" fmla="*/ 601 h 738"/>
                <a:gd name="T30" fmla="*/ 65 w 169"/>
                <a:gd name="T31" fmla="*/ 556 h 738"/>
                <a:gd name="T32" fmla="*/ 45 w 169"/>
                <a:gd name="T33" fmla="*/ 506 h 738"/>
                <a:gd name="T34" fmla="*/ 28 w 169"/>
                <a:gd name="T35" fmla="*/ 451 h 738"/>
                <a:gd name="T36" fmla="*/ 14 w 169"/>
                <a:gd name="T37" fmla="*/ 393 h 738"/>
                <a:gd name="T38" fmla="*/ 4 w 169"/>
                <a:gd name="T39" fmla="*/ 333 h 738"/>
                <a:gd name="T40" fmla="*/ 0 w 169"/>
                <a:gd name="T41" fmla="*/ 269 h 738"/>
                <a:gd name="T42" fmla="*/ 3 w 169"/>
                <a:gd name="T43" fmla="*/ 203 h 738"/>
                <a:gd name="T44" fmla="*/ 14 w 169"/>
                <a:gd name="T45" fmla="*/ 136 h 738"/>
                <a:gd name="T46" fmla="*/ 34 w 169"/>
                <a:gd name="T47" fmla="*/ 68 h 738"/>
                <a:gd name="T48" fmla="*/ 65 w 169"/>
                <a:gd name="T49" fmla="*/ 0 h 7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9"/>
                <a:gd name="T76" fmla="*/ 0 h 738"/>
                <a:gd name="T77" fmla="*/ 169 w 169"/>
                <a:gd name="T78" fmla="*/ 738 h 7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9" h="738">
                  <a:moveTo>
                    <a:pt x="65" y="0"/>
                  </a:moveTo>
                  <a:lnTo>
                    <a:pt x="61" y="13"/>
                  </a:lnTo>
                  <a:lnTo>
                    <a:pt x="52" y="49"/>
                  </a:lnTo>
                  <a:lnTo>
                    <a:pt x="45" y="111"/>
                  </a:lnTo>
                  <a:lnTo>
                    <a:pt x="41" y="195"/>
                  </a:lnTo>
                  <a:lnTo>
                    <a:pt x="48" y="300"/>
                  </a:lnTo>
                  <a:lnTo>
                    <a:pt x="69" y="427"/>
                  </a:lnTo>
                  <a:lnTo>
                    <a:pt x="107" y="573"/>
                  </a:lnTo>
                  <a:lnTo>
                    <a:pt x="169" y="738"/>
                  </a:lnTo>
                  <a:lnTo>
                    <a:pt x="166" y="734"/>
                  </a:lnTo>
                  <a:lnTo>
                    <a:pt x="157" y="721"/>
                  </a:lnTo>
                  <a:lnTo>
                    <a:pt x="143" y="702"/>
                  </a:lnTo>
                  <a:lnTo>
                    <a:pt x="127" y="674"/>
                  </a:lnTo>
                  <a:lnTo>
                    <a:pt x="106" y="640"/>
                  </a:lnTo>
                  <a:lnTo>
                    <a:pt x="85" y="601"/>
                  </a:lnTo>
                  <a:lnTo>
                    <a:pt x="65" y="556"/>
                  </a:lnTo>
                  <a:lnTo>
                    <a:pt x="45" y="506"/>
                  </a:lnTo>
                  <a:lnTo>
                    <a:pt x="28" y="451"/>
                  </a:lnTo>
                  <a:lnTo>
                    <a:pt x="14" y="393"/>
                  </a:lnTo>
                  <a:lnTo>
                    <a:pt x="4" y="333"/>
                  </a:lnTo>
                  <a:lnTo>
                    <a:pt x="0" y="269"/>
                  </a:lnTo>
                  <a:lnTo>
                    <a:pt x="3" y="203"/>
                  </a:lnTo>
                  <a:lnTo>
                    <a:pt x="14" y="136"/>
                  </a:lnTo>
                  <a:lnTo>
                    <a:pt x="34" y="6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4" name="Freeform 137"/>
            <p:cNvSpPr>
              <a:spLocks/>
            </p:cNvSpPr>
            <p:nvPr/>
          </p:nvSpPr>
          <p:spPr bwMode="auto">
            <a:xfrm>
              <a:off x="1526" y="1299"/>
              <a:ext cx="37" cy="731"/>
            </a:xfrm>
            <a:custGeom>
              <a:avLst/>
              <a:gdLst>
                <a:gd name="T0" fmla="*/ 37 w 37"/>
                <a:gd name="T1" fmla="*/ 0 h 731"/>
                <a:gd name="T2" fmla="*/ 36 w 37"/>
                <a:gd name="T3" fmla="*/ 95 h 731"/>
                <a:gd name="T4" fmla="*/ 33 w 37"/>
                <a:gd name="T5" fmla="*/ 313 h 731"/>
                <a:gd name="T6" fmla="*/ 30 w 37"/>
                <a:gd name="T7" fmla="*/ 557 h 731"/>
                <a:gd name="T8" fmla="*/ 29 w 37"/>
                <a:gd name="T9" fmla="*/ 731 h 731"/>
                <a:gd name="T10" fmla="*/ 26 w 37"/>
                <a:gd name="T11" fmla="*/ 706 h 731"/>
                <a:gd name="T12" fmla="*/ 19 w 37"/>
                <a:gd name="T13" fmla="*/ 639 h 731"/>
                <a:gd name="T14" fmla="*/ 11 w 37"/>
                <a:gd name="T15" fmla="*/ 541 h 731"/>
                <a:gd name="T16" fmla="*/ 4 w 37"/>
                <a:gd name="T17" fmla="*/ 424 h 731"/>
                <a:gd name="T18" fmla="*/ 0 w 37"/>
                <a:gd name="T19" fmla="*/ 301 h 731"/>
                <a:gd name="T20" fmla="*/ 3 w 37"/>
                <a:gd name="T21" fmla="*/ 181 h 731"/>
                <a:gd name="T22" fmla="*/ 14 w 37"/>
                <a:gd name="T23" fmla="*/ 77 h 731"/>
                <a:gd name="T24" fmla="*/ 37 w 37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731"/>
                <a:gd name="T41" fmla="*/ 37 w 37"/>
                <a:gd name="T42" fmla="*/ 731 h 7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731">
                  <a:moveTo>
                    <a:pt x="37" y="0"/>
                  </a:moveTo>
                  <a:lnTo>
                    <a:pt x="36" y="95"/>
                  </a:lnTo>
                  <a:lnTo>
                    <a:pt x="33" y="313"/>
                  </a:lnTo>
                  <a:lnTo>
                    <a:pt x="30" y="557"/>
                  </a:lnTo>
                  <a:lnTo>
                    <a:pt x="29" y="731"/>
                  </a:lnTo>
                  <a:lnTo>
                    <a:pt x="26" y="706"/>
                  </a:lnTo>
                  <a:lnTo>
                    <a:pt x="19" y="639"/>
                  </a:lnTo>
                  <a:lnTo>
                    <a:pt x="11" y="541"/>
                  </a:lnTo>
                  <a:lnTo>
                    <a:pt x="4" y="424"/>
                  </a:lnTo>
                  <a:lnTo>
                    <a:pt x="0" y="301"/>
                  </a:lnTo>
                  <a:lnTo>
                    <a:pt x="3" y="181"/>
                  </a:lnTo>
                  <a:lnTo>
                    <a:pt x="14" y="7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5" name="Freeform 138"/>
            <p:cNvSpPr>
              <a:spLocks/>
            </p:cNvSpPr>
            <p:nvPr/>
          </p:nvSpPr>
          <p:spPr bwMode="auto">
            <a:xfrm>
              <a:off x="1398" y="844"/>
              <a:ext cx="486" cy="83"/>
            </a:xfrm>
            <a:custGeom>
              <a:avLst/>
              <a:gdLst>
                <a:gd name="T0" fmla="*/ 113 w 486"/>
                <a:gd name="T1" fmla="*/ 34 h 83"/>
                <a:gd name="T2" fmla="*/ 110 w 486"/>
                <a:gd name="T3" fmla="*/ 36 h 83"/>
                <a:gd name="T4" fmla="*/ 102 w 486"/>
                <a:gd name="T5" fmla="*/ 37 h 83"/>
                <a:gd name="T6" fmla="*/ 88 w 486"/>
                <a:gd name="T7" fmla="*/ 41 h 83"/>
                <a:gd name="T8" fmla="*/ 73 w 486"/>
                <a:gd name="T9" fmla="*/ 46 h 83"/>
                <a:gd name="T10" fmla="*/ 55 w 486"/>
                <a:gd name="T11" fmla="*/ 53 h 83"/>
                <a:gd name="T12" fmla="*/ 36 w 486"/>
                <a:gd name="T13" fmla="*/ 62 h 83"/>
                <a:gd name="T14" fmla="*/ 18 w 486"/>
                <a:gd name="T15" fmla="*/ 71 h 83"/>
                <a:gd name="T16" fmla="*/ 0 w 486"/>
                <a:gd name="T17" fmla="*/ 83 h 83"/>
                <a:gd name="T18" fmla="*/ 5 w 486"/>
                <a:gd name="T19" fmla="*/ 80 h 83"/>
                <a:gd name="T20" fmla="*/ 14 w 486"/>
                <a:gd name="T21" fmla="*/ 75 h 83"/>
                <a:gd name="T22" fmla="*/ 32 w 486"/>
                <a:gd name="T23" fmla="*/ 68 h 83"/>
                <a:gd name="T24" fmla="*/ 53 w 486"/>
                <a:gd name="T25" fmla="*/ 61 h 83"/>
                <a:gd name="T26" fmla="*/ 79 w 486"/>
                <a:gd name="T27" fmla="*/ 54 h 83"/>
                <a:gd name="T28" fmla="*/ 109 w 486"/>
                <a:gd name="T29" fmla="*/ 49 h 83"/>
                <a:gd name="T30" fmla="*/ 141 w 486"/>
                <a:gd name="T31" fmla="*/ 47 h 83"/>
                <a:gd name="T32" fmla="*/ 175 w 486"/>
                <a:gd name="T33" fmla="*/ 50 h 83"/>
                <a:gd name="T34" fmla="*/ 183 w 486"/>
                <a:gd name="T35" fmla="*/ 83 h 83"/>
                <a:gd name="T36" fmla="*/ 227 w 486"/>
                <a:gd name="T37" fmla="*/ 50 h 83"/>
                <a:gd name="T38" fmla="*/ 231 w 486"/>
                <a:gd name="T39" fmla="*/ 50 h 83"/>
                <a:gd name="T40" fmla="*/ 241 w 486"/>
                <a:gd name="T41" fmla="*/ 50 h 83"/>
                <a:gd name="T42" fmla="*/ 256 w 486"/>
                <a:gd name="T43" fmla="*/ 51 h 83"/>
                <a:gd name="T44" fmla="*/ 275 w 486"/>
                <a:gd name="T45" fmla="*/ 53 h 83"/>
                <a:gd name="T46" fmla="*/ 295 w 486"/>
                <a:gd name="T47" fmla="*/ 57 h 83"/>
                <a:gd name="T48" fmla="*/ 314 w 486"/>
                <a:gd name="T49" fmla="*/ 61 h 83"/>
                <a:gd name="T50" fmla="*/ 332 w 486"/>
                <a:gd name="T51" fmla="*/ 67 h 83"/>
                <a:gd name="T52" fmla="*/ 347 w 486"/>
                <a:gd name="T53" fmla="*/ 75 h 83"/>
                <a:gd name="T54" fmla="*/ 356 w 486"/>
                <a:gd name="T55" fmla="*/ 34 h 83"/>
                <a:gd name="T56" fmla="*/ 360 w 486"/>
                <a:gd name="T57" fmla="*/ 34 h 83"/>
                <a:gd name="T58" fmla="*/ 370 w 486"/>
                <a:gd name="T59" fmla="*/ 33 h 83"/>
                <a:gd name="T60" fmla="*/ 387 w 486"/>
                <a:gd name="T61" fmla="*/ 33 h 83"/>
                <a:gd name="T62" fmla="*/ 404 w 486"/>
                <a:gd name="T63" fmla="*/ 33 h 83"/>
                <a:gd name="T64" fmla="*/ 426 w 486"/>
                <a:gd name="T65" fmla="*/ 34 h 83"/>
                <a:gd name="T66" fmla="*/ 447 w 486"/>
                <a:gd name="T67" fmla="*/ 37 h 83"/>
                <a:gd name="T68" fmla="*/ 468 w 486"/>
                <a:gd name="T69" fmla="*/ 42 h 83"/>
                <a:gd name="T70" fmla="*/ 486 w 486"/>
                <a:gd name="T71" fmla="*/ 50 h 83"/>
                <a:gd name="T72" fmla="*/ 484 w 486"/>
                <a:gd name="T73" fmla="*/ 49 h 83"/>
                <a:gd name="T74" fmla="*/ 481 w 486"/>
                <a:gd name="T75" fmla="*/ 46 h 83"/>
                <a:gd name="T76" fmla="*/ 477 w 486"/>
                <a:gd name="T77" fmla="*/ 41 h 83"/>
                <a:gd name="T78" fmla="*/ 470 w 486"/>
                <a:gd name="T79" fmla="*/ 36 h 83"/>
                <a:gd name="T80" fmla="*/ 461 w 486"/>
                <a:gd name="T81" fmla="*/ 29 h 83"/>
                <a:gd name="T82" fmla="*/ 448 w 486"/>
                <a:gd name="T83" fmla="*/ 22 h 83"/>
                <a:gd name="T84" fmla="*/ 432 w 486"/>
                <a:gd name="T85" fmla="*/ 16 h 83"/>
                <a:gd name="T86" fmla="*/ 413 w 486"/>
                <a:gd name="T87" fmla="*/ 11 h 83"/>
                <a:gd name="T88" fmla="*/ 391 w 486"/>
                <a:gd name="T89" fmla="*/ 5 h 83"/>
                <a:gd name="T90" fmla="*/ 365 w 486"/>
                <a:gd name="T91" fmla="*/ 3 h 83"/>
                <a:gd name="T92" fmla="*/ 334 w 486"/>
                <a:gd name="T93" fmla="*/ 0 h 83"/>
                <a:gd name="T94" fmla="*/ 300 w 486"/>
                <a:gd name="T95" fmla="*/ 1 h 83"/>
                <a:gd name="T96" fmla="*/ 260 w 486"/>
                <a:gd name="T97" fmla="*/ 4 h 83"/>
                <a:gd name="T98" fmla="*/ 216 w 486"/>
                <a:gd name="T99" fmla="*/ 11 h 83"/>
                <a:gd name="T100" fmla="*/ 167 w 486"/>
                <a:gd name="T101" fmla="*/ 21 h 83"/>
                <a:gd name="T102" fmla="*/ 113 w 486"/>
                <a:gd name="T103" fmla="*/ 34 h 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6"/>
                <a:gd name="T157" fmla="*/ 0 h 83"/>
                <a:gd name="T158" fmla="*/ 486 w 486"/>
                <a:gd name="T159" fmla="*/ 83 h 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6" h="83">
                  <a:moveTo>
                    <a:pt x="113" y="34"/>
                  </a:moveTo>
                  <a:lnTo>
                    <a:pt x="110" y="36"/>
                  </a:lnTo>
                  <a:lnTo>
                    <a:pt x="102" y="37"/>
                  </a:lnTo>
                  <a:lnTo>
                    <a:pt x="88" y="41"/>
                  </a:lnTo>
                  <a:lnTo>
                    <a:pt x="73" y="46"/>
                  </a:lnTo>
                  <a:lnTo>
                    <a:pt x="55" y="53"/>
                  </a:lnTo>
                  <a:lnTo>
                    <a:pt x="36" y="62"/>
                  </a:lnTo>
                  <a:lnTo>
                    <a:pt x="18" y="71"/>
                  </a:lnTo>
                  <a:lnTo>
                    <a:pt x="0" y="83"/>
                  </a:lnTo>
                  <a:lnTo>
                    <a:pt x="5" y="80"/>
                  </a:lnTo>
                  <a:lnTo>
                    <a:pt x="14" y="75"/>
                  </a:lnTo>
                  <a:lnTo>
                    <a:pt x="32" y="68"/>
                  </a:lnTo>
                  <a:lnTo>
                    <a:pt x="53" y="61"/>
                  </a:lnTo>
                  <a:lnTo>
                    <a:pt x="79" y="54"/>
                  </a:lnTo>
                  <a:lnTo>
                    <a:pt x="109" y="49"/>
                  </a:lnTo>
                  <a:lnTo>
                    <a:pt x="141" y="47"/>
                  </a:lnTo>
                  <a:lnTo>
                    <a:pt x="175" y="50"/>
                  </a:lnTo>
                  <a:lnTo>
                    <a:pt x="183" y="83"/>
                  </a:lnTo>
                  <a:lnTo>
                    <a:pt x="227" y="50"/>
                  </a:lnTo>
                  <a:lnTo>
                    <a:pt x="231" y="50"/>
                  </a:lnTo>
                  <a:lnTo>
                    <a:pt x="241" y="50"/>
                  </a:lnTo>
                  <a:lnTo>
                    <a:pt x="256" y="51"/>
                  </a:lnTo>
                  <a:lnTo>
                    <a:pt x="275" y="53"/>
                  </a:lnTo>
                  <a:lnTo>
                    <a:pt x="295" y="57"/>
                  </a:lnTo>
                  <a:lnTo>
                    <a:pt x="314" y="61"/>
                  </a:lnTo>
                  <a:lnTo>
                    <a:pt x="332" y="67"/>
                  </a:lnTo>
                  <a:lnTo>
                    <a:pt x="347" y="75"/>
                  </a:lnTo>
                  <a:lnTo>
                    <a:pt x="356" y="34"/>
                  </a:lnTo>
                  <a:lnTo>
                    <a:pt x="360" y="34"/>
                  </a:lnTo>
                  <a:lnTo>
                    <a:pt x="370" y="33"/>
                  </a:lnTo>
                  <a:lnTo>
                    <a:pt x="387" y="33"/>
                  </a:lnTo>
                  <a:lnTo>
                    <a:pt x="404" y="33"/>
                  </a:lnTo>
                  <a:lnTo>
                    <a:pt x="426" y="34"/>
                  </a:lnTo>
                  <a:lnTo>
                    <a:pt x="447" y="37"/>
                  </a:lnTo>
                  <a:lnTo>
                    <a:pt x="468" y="42"/>
                  </a:lnTo>
                  <a:lnTo>
                    <a:pt x="486" y="50"/>
                  </a:lnTo>
                  <a:lnTo>
                    <a:pt x="484" y="49"/>
                  </a:lnTo>
                  <a:lnTo>
                    <a:pt x="481" y="46"/>
                  </a:lnTo>
                  <a:lnTo>
                    <a:pt x="477" y="41"/>
                  </a:lnTo>
                  <a:lnTo>
                    <a:pt x="470" y="36"/>
                  </a:lnTo>
                  <a:lnTo>
                    <a:pt x="461" y="29"/>
                  </a:lnTo>
                  <a:lnTo>
                    <a:pt x="448" y="22"/>
                  </a:lnTo>
                  <a:lnTo>
                    <a:pt x="432" y="16"/>
                  </a:lnTo>
                  <a:lnTo>
                    <a:pt x="413" y="11"/>
                  </a:lnTo>
                  <a:lnTo>
                    <a:pt x="391" y="5"/>
                  </a:lnTo>
                  <a:lnTo>
                    <a:pt x="365" y="3"/>
                  </a:lnTo>
                  <a:lnTo>
                    <a:pt x="334" y="0"/>
                  </a:lnTo>
                  <a:lnTo>
                    <a:pt x="300" y="1"/>
                  </a:lnTo>
                  <a:lnTo>
                    <a:pt x="260" y="4"/>
                  </a:lnTo>
                  <a:lnTo>
                    <a:pt x="216" y="11"/>
                  </a:lnTo>
                  <a:lnTo>
                    <a:pt x="167" y="21"/>
                  </a:lnTo>
                  <a:lnTo>
                    <a:pt x="113" y="34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6" name="Freeform 139"/>
            <p:cNvSpPr>
              <a:spLocks/>
            </p:cNvSpPr>
            <p:nvPr/>
          </p:nvSpPr>
          <p:spPr bwMode="auto">
            <a:xfrm>
              <a:off x="1919" y="1441"/>
              <a:ext cx="1025" cy="887"/>
            </a:xfrm>
            <a:custGeom>
              <a:avLst/>
              <a:gdLst>
                <a:gd name="T0" fmla="*/ 13 w 1025"/>
                <a:gd name="T1" fmla="*/ 878 h 887"/>
                <a:gd name="T2" fmla="*/ 66 w 1025"/>
                <a:gd name="T3" fmla="*/ 825 h 887"/>
                <a:gd name="T4" fmla="*/ 140 w 1025"/>
                <a:gd name="T5" fmla="*/ 722 h 887"/>
                <a:gd name="T6" fmla="*/ 208 w 1025"/>
                <a:gd name="T7" fmla="*/ 558 h 887"/>
                <a:gd name="T8" fmla="*/ 242 w 1025"/>
                <a:gd name="T9" fmla="*/ 327 h 887"/>
                <a:gd name="T10" fmla="*/ 235 w 1025"/>
                <a:gd name="T11" fmla="*/ 138 h 887"/>
                <a:gd name="T12" fmla="*/ 248 w 1025"/>
                <a:gd name="T13" fmla="*/ 205 h 887"/>
                <a:gd name="T14" fmla="*/ 260 w 1025"/>
                <a:gd name="T15" fmla="*/ 331 h 887"/>
                <a:gd name="T16" fmla="*/ 253 w 1025"/>
                <a:gd name="T17" fmla="*/ 495 h 887"/>
                <a:gd name="T18" fmla="*/ 206 w 1025"/>
                <a:gd name="T19" fmla="*/ 671 h 887"/>
                <a:gd name="T20" fmla="*/ 105 w 1025"/>
                <a:gd name="T21" fmla="*/ 837 h 887"/>
                <a:gd name="T22" fmla="*/ 87 w 1025"/>
                <a:gd name="T23" fmla="*/ 854 h 887"/>
                <a:gd name="T24" fmla="*/ 128 w 1025"/>
                <a:gd name="T25" fmla="*/ 850 h 887"/>
                <a:gd name="T26" fmla="*/ 195 w 1025"/>
                <a:gd name="T27" fmla="*/ 840 h 887"/>
                <a:gd name="T28" fmla="*/ 279 w 1025"/>
                <a:gd name="T29" fmla="*/ 821 h 887"/>
                <a:gd name="T30" fmla="*/ 371 w 1025"/>
                <a:gd name="T31" fmla="*/ 791 h 887"/>
                <a:gd name="T32" fmla="*/ 478 w 1025"/>
                <a:gd name="T33" fmla="*/ 689 h 887"/>
                <a:gd name="T34" fmla="*/ 495 w 1025"/>
                <a:gd name="T35" fmla="*/ 739 h 887"/>
                <a:gd name="T36" fmla="*/ 531 w 1025"/>
                <a:gd name="T37" fmla="*/ 732 h 887"/>
                <a:gd name="T38" fmla="*/ 591 w 1025"/>
                <a:gd name="T39" fmla="*/ 710 h 887"/>
                <a:gd name="T40" fmla="*/ 665 w 1025"/>
                <a:gd name="T41" fmla="*/ 661 h 887"/>
                <a:gd name="T42" fmla="*/ 746 w 1025"/>
                <a:gd name="T43" fmla="*/ 573 h 887"/>
                <a:gd name="T44" fmla="*/ 803 w 1025"/>
                <a:gd name="T45" fmla="*/ 480 h 887"/>
                <a:gd name="T46" fmla="*/ 830 w 1025"/>
                <a:gd name="T47" fmla="*/ 378 h 887"/>
                <a:gd name="T48" fmla="*/ 858 w 1025"/>
                <a:gd name="T49" fmla="*/ 247 h 887"/>
                <a:gd name="T50" fmla="*/ 865 w 1025"/>
                <a:gd name="T51" fmla="*/ 299 h 887"/>
                <a:gd name="T52" fmla="*/ 850 w 1025"/>
                <a:gd name="T53" fmla="*/ 457 h 887"/>
                <a:gd name="T54" fmla="*/ 924 w 1025"/>
                <a:gd name="T55" fmla="*/ 348 h 887"/>
                <a:gd name="T56" fmla="*/ 1010 w 1025"/>
                <a:gd name="T57" fmla="*/ 108 h 887"/>
                <a:gd name="T58" fmla="*/ 1025 w 1025"/>
                <a:gd name="T59" fmla="*/ 37 h 887"/>
                <a:gd name="T60" fmla="*/ 1003 w 1025"/>
                <a:gd name="T61" fmla="*/ 200 h 887"/>
                <a:gd name="T62" fmla="*/ 909 w 1025"/>
                <a:gd name="T63" fmla="*/ 430 h 887"/>
                <a:gd name="T64" fmla="*/ 859 w 1025"/>
                <a:gd name="T65" fmla="*/ 504 h 887"/>
                <a:gd name="T66" fmla="*/ 797 w 1025"/>
                <a:gd name="T67" fmla="*/ 576 h 887"/>
                <a:gd name="T68" fmla="*/ 723 w 1025"/>
                <a:gd name="T69" fmla="*/ 644 h 887"/>
                <a:gd name="T70" fmla="*/ 632 w 1025"/>
                <a:gd name="T71" fmla="*/ 707 h 887"/>
                <a:gd name="T72" fmla="*/ 527 w 1025"/>
                <a:gd name="T73" fmla="*/ 762 h 887"/>
                <a:gd name="T74" fmla="*/ 477 w 1025"/>
                <a:gd name="T75" fmla="*/ 783 h 887"/>
                <a:gd name="T76" fmla="*/ 426 w 1025"/>
                <a:gd name="T77" fmla="*/ 799 h 887"/>
                <a:gd name="T78" fmla="*/ 341 w 1025"/>
                <a:gd name="T79" fmla="*/ 824 h 887"/>
                <a:gd name="T80" fmla="*/ 228 w 1025"/>
                <a:gd name="T81" fmla="*/ 852 h 887"/>
                <a:gd name="T82" fmla="*/ 95 w 1025"/>
                <a:gd name="T83" fmla="*/ 875 h 8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5"/>
                <a:gd name="T127" fmla="*/ 0 h 887"/>
                <a:gd name="T128" fmla="*/ 1025 w 1025"/>
                <a:gd name="T129" fmla="*/ 887 h 8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5" h="887">
                  <a:moveTo>
                    <a:pt x="0" y="887"/>
                  </a:moveTo>
                  <a:lnTo>
                    <a:pt x="3" y="884"/>
                  </a:lnTo>
                  <a:lnTo>
                    <a:pt x="13" y="878"/>
                  </a:lnTo>
                  <a:lnTo>
                    <a:pt x="28" y="866"/>
                  </a:lnTo>
                  <a:lnTo>
                    <a:pt x="46" y="849"/>
                  </a:lnTo>
                  <a:lnTo>
                    <a:pt x="66" y="825"/>
                  </a:lnTo>
                  <a:lnTo>
                    <a:pt x="91" y="797"/>
                  </a:lnTo>
                  <a:lnTo>
                    <a:pt x="116" y="762"/>
                  </a:lnTo>
                  <a:lnTo>
                    <a:pt x="140" y="722"/>
                  </a:lnTo>
                  <a:lnTo>
                    <a:pt x="165" y="673"/>
                  </a:lnTo>
                  <a:lnTo>
                    <a:pt x="187" y="619"/>
                  </a:lnTo>
                  <a:lnTo>
                    <a:pt x="208" y="558"/>
                  </a:lnTo>
                  <a:lnTo>
                    <a:pt x="223" y="488"/>
                  </a:lnTo>
                  <a:lnTo>
                    <a:pt x="235" y="412"/>
                  </a:lnTo>
                  <a:lnTo>
                    <a:pt x="242" y="327"/>
                  </a:lnTo>
                  <a:lnTo>
                    <a:pt x="242" y="234"/>
                  </a:lnTo>
                  <a:lnTo>
                    <a:pt x="234" y="133"/>
                  </a:lnTo>
                  <a:lnTo>
                    <a:pt x="235" y="138"/>
                  </a:lnTo>
                  <a:lnTo>
                    <a:pt x="238" y="152"/>
                  </a:lnTo>
                  <a:lnTo>
                    <a:pt x="242" y="175"/>
                  </a:lnTo>
                  <a:lnTo>
                    <a:pt x="248" y="205"/>
                  </a:lnTo>
                  <a:lnTo>
                    <a:pt x="253" y="242"/>
                  </a:lnTo>
                  <a:lnTo>
                    <a:pt x="257" y="284"/>
                  </a:lnTo>
                  <a:lnTo>
                    <a:pt x="260" y="331"/>
                  </a:lnTo>
                  <a:lnTo>
                    <a:pt x="260" y="382"/>
                  </a:lnTo>
                  <a:lnTo>
                    <a:pt x="259" y="437"/>
                  </a:lnTo>
                  <a:lnTo>
                    <a:pt x="253" y="495"/>
                  </a:lnTo>
                  <a:lnTo>
                    <a:pt x="242" y="552"/>
                  </a:lnTo>
                  <a:lnTo>
                    <a:pt x="227" y="612"/>
                  </a:lnTo>
                  <a:lnTo>
                    <a:pt x="206" y="671"/>
                  </a:lnTo>
                  <a:lnTo>
                    <a:pt x="180" y="728"/>
                  </a:lnTo>
                  <a:lnTo>
                    <a:pt x="146" y="785"/>
                  </a:lnTo>
                  <a:lnTo>
                    <a:pt x="105" y="837"/>
                  </a:lnTo>
                  <a:lnTo>
                    <a:pt x="79" y="854"/>
                  </a:lnTo>
                  <a:lnTo>
                    <a:pt x="81" y="854"/>
                  </a:lnTo>
                  <a:lnTo>
                    <a:pt x="87" y="854"/>
                  </a:lnTo>
                  <a:lnTo>
                    <a:pt x="98" y="853"/>
                  </a:lnTo>
                  <a:lnTo>
                    <a:pt x="112" y="852"/>
                  </a:lnTo>
                  <a:lnTo>
                    <a:pt x="128" y="850"/>
                  </a:lnTo>
                  <a:lnTo>
                    <a:pt x="147" y="848"/>
                  </a:lnTo>
                  <a:lnTo>
                    <a:pt x="171" y="844"/>
                  </a:lnTo>
                  <a:lnTo>
                    <a:pt x="195" y="840"/>
                  </a:lnTo>
                  <a:lnTo>
                    <a:pt x="222" y="835"/>
                  </a:lnTo>
                  <a:lnTo>
                    <a:pt x="249" y="829"/>
                  </a:lnTo>
                  <a:lnTo>
                    <a:pt x="279" y="821"/>
                  </a:lnTo>
                  <a:lnTo>
                    <a:pt x="309" y="812"/>
                  </a:lnTo>
                  <a:lnTo>
                    <a:pt x="341" y="803"/>
                  </a:lnTo>
                  <a:lnTo>
                    <a:pt x="371" y="791"/>
                  </a:lnTo>
                  <a:lnTo>
                    <a:pt x="403" y="778"/>
                  </a:lnTo>
                  <a:lnTo>
                    <a:pt x="435" y="764"/>
                  </a:lnTo>
                  <a:lnTo>
                    <a:pt x="478" y="689"/>
                  </a:lnTo>
                  <a:lnTo>
                    <a:pt x="487" y="739"/>
                  </a:lnTo>
                  <a:lnTo>
                    <a:pt x="488" y="739"/>
                  </a:lnTo>
                  <a:lnTo>
                    <a:pt x="495" y="739"/>
                  </a:lnTo>
                  <a:lnTo>
                    <a:pt x="503" y="737"/>
                  </a:lnTo>
                  <a:lnTo>
                    <a:pt x="516" y="736"/>
                  </a:lnTo>
                  <a:lnTo>
                    <a:pt x="531" y="732"/>
                  </a:lnTo>
                  <a:lnTo>
                    <a:pt x="549" y="728"/>
                  </a:lnTo>
                  <a:lnTo>
                    <a:pt x="569" y="720"/>
                  </a:lnTo>
                  <a:lnTo>
                    <a:pt x="591" y="710"/>
                  </a:lnTo>
                  <a:lnTo>
                    <a:pt x="615" y="698"/>
                  </a:lnTo>
                  <a:lnTo>
                    <a:pt x="639" y="681"/>
                  </a:lnTo>
                  <a:lnTo>
                    <a:pt x="665" y="661"/>
                  </a:lnTo>
                  <a:lnTo>
                    <a:pt x="692" y="636"/>
                  </a:lnTo>
                  <a:lnTo>
                    <a:pt x="719" y="608"/>
                  </a:lnTo>
                  <a:lnTo>
                    <a:pt x="746" y="573"/>
                  </a:lnTo>
                  <a:lnTo>
                    <a:pt x="774" y="534"/>
                  </a:lnTo>
                  <a:lnTo>
                    <a:pt x="800" y="490"/>
                  </a:lnTo>
                  <a:lnTo>
                    <a:pt x="803" y="480"/>
                  </a:lnTo>
                  <a:lnTo>
                    <a:pt x="810" y="457"/>
                  </a:lnTo>
                  <a:lnTo>
                    <a:pt x="819" y="420"/>
                  </a:lnTo>
                  <a:lnTo>
                    <a:pt x="830" y="378"/>
                  </a:lnTo>
                  <a:lnTo>
                    <a:pt x="841" y="332"/>
                  </a:lnTo>
                  <a:lnTo>
                    <a:pt x="851" y="286"/>
                  </a:lnTo>
                  <a:lnTo>
                    <a:pt x="858" y="247"/>
                  </a:lnTo>
                  <a:lnTo>
                    <a:pt x="861" y="215"/>
                  </a:lnTo>
                  <a:lnTo>
                    <a:pt x="863" y="239"/>
                  </a:lnTo>
                  <a:lnTo>
                    <a:pt x="865" y="299"/>
                  </a:lnTo>
                  <a:lnTo>
                    <a:pt x="861" y="381"/>
                  </a:lnTo>
                  <a:lnTo>
                    <a:pt x="843" y="465"/>
                  </a:lnTo>
                  <a:lnTo>
                    <a:pt x="850" y="457"/>
                  </a:lnTo>
                  <a:lnTo>
                    <a:pt x="867" y="436"/>
                  </a:lnTo>
                  <a:lnTo>
                    <a:pt x="894" y="399"/>
                  </a:lnTo>
                  <a:lnTo>
                    <a:pt x="924" y="348"/>
                  </a:lnTo>
                  <a:lnTo>
                    <a:pt x="957" y="282"/>
                  </a:lnTo>
                  <a:lnTo>
                    <a:pt x="986" y="202"/>
                  </a:lnTo>
                  <a:lnTo>
                    <a:pt x="1010" y="108"/>
                  </a:lnTo>
                  <a:lnTo>
                    <a:pt x="1025" y="0"/>
                  </a:lnTo>
                  <a:lnTo>
                    <a:pt x="1025" y="9"/>
                  </a:lnTo>
                  <a:lnTo>
                    <a:pt x="1025" y="37"/>
                  </a:lnTo>
                  <a:lnTo>
                    <a:pt x="1023" y="79"/>
                  </a:lnTo>
                  <a:lnTo>
                    <a:pt x="1016" y="134"/>
                  </a:lnTo>
                  <a:lnTo>
                    <a:pt x="1003" y="200"/>
                  </a:lnTo>
                  <a:lnTo>
                    <a:pt x="981" y="272"/>
                  </a:lnTo>
                  <a:lnTo>
                    <a:pt x="951" y="350"/>
                  </a:lnTo>
                  <a:lnTo>
                    <a:pt x="909" y="430"/>
                  </a:lnTo>
                  <a:lnTo>
                    <a:pt x="894" y="455"/>
                  </a:lnTo>
                  <a:lnTo>
                    <a:pt x="877" y="479"/>
                  </a:lnTo>
                  <a:lnTo>
                    <a:pt x="859" y="504"/>
                  </a:lnTo>
                  <a:lnTo>
                    <a:pt x="840" y="528"/>
                  </a:lnTo>
                  <a:lnTo>
                    <a:pt x="819" y="552"/>
                  </a:lnTo>
                  <a:lnTo>
                    <a:pt x="797" y="576"/>
                  </a:lnTo>
                  <a:lnTo>
                    <a:pt x="774" y="598"/>
                  </a:lnTo>
                  <a:lnTo>
                    <a:pt x="749" y="622"/>
                  </a:lnTo>
                  <a:lnTo>
                    <a:pt x="723" y="644"/>
                  </a:lnTo>
                  <a:lnTo>
                    <a:pt x="694" y="665"/>
                  </a:lnTo>
                  <a:lnTo>
                    <a:pt x="664" y="686"/>
                  </a:lnTo>
                  <a:lnTo>
                    <a:pt x="632" y="707"/>
                  </a:lnTo>
                  <a:lnTo>
                    <a:pt x="598" y="727"/>
                  </a:lnTo>
                  <a:lnTo>
                    <a:pt x="564" y="745"/>
                  </a:lnTo>
                  <a:lnTo>
                    <a:pt x="527" y="762"/>
                  </a:lnTo>
                  <a:lnTo>
                    <a:pt x="487" y="779"/>
                  </a:lnTo>
                  <a:lnTo>
                    <a:pt x="484" y="781"/>
                  </a:lnTo>
                  <a:lnTo>
                    <a:pt x="477" y="783"/>
                  </a:lnTo>
                  <a:lnTo>
                    <a:pt x="465" y="787"/>
                  </a:lnTo>
                  <a:lnTo>
                    <a:pt x="447" y="793"/>
                  </a:lnTo>
                  <a:lnTo>
                    <a:pt x="426" y="799"/>
                  </a:lnTo>
                  <a:lnTo>
                    <a:pt x="402" y="807"/>
                  </a:lnTo>
                  <a:lnTo>
                    <a:pt x="373" y="815"/>
                  </a:lnTo>
                  <a:lnTo>
                    <a:pt x="341" y="824"/>
                  </a:lnTo>
                  <a:lnTo>
                    <a:pt x="305" y="833"/>
                  </a:lnTo>
                  <a:lnTo>
                    <a:pt x="268" y="842"/>
                  </a:lnTo>
                  <a:lnTo>
                    <a:pt x="228" y="852"/>
                  </a:lnTo>
                  <a:lnTo>
                    <a:pt x="186" y="859"/>
                  </a:lnTo>
                  <a:lnTo>
                    <a:pt x="142" y="867"/>
                  </a:lnTo>
                  <a:lnTo>
                    <a:pt x="95" y="875"/>
                  </a:lnTo>
                  <a:lnTo>
                    <a:pt x="48" y="882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7" name="Freeform 140"/>
            <p:cNvSpPr>
              <a:spLocks/>
            </p:cNvSpPr>
            <p:nvPr/>
          </p:nvSpPr>
          <p:spPr bwMode="auto">
            <a:xfrm>
              <a:off x="2371" y="752"/>
              <a:ext cx="312" cy="317"/>
            </a:xfrm>
            <a:custGeom>
              <a:avLst/>
              <a:gdLst>
                <a:gd name="T0" fmla="*/ 0 w 312"/>
                <a:gd name="T1" fmla="*/ 2 h 317"/>
                <a:gd name="T2" fmla="*/ 3 w 312"/>
                <a:gd name="T3" fmla="*/ 3 h 317"/>
                <a:gd name="T4" fmla="*/ 11 w 312"/>
                <a:gd name="T5" fmla="*/ 8 h 317"/>
                <a:gd name="T6" fmla="*/ 24 w 312"/>
                <a:gd name="T7" fmla="*/ 15 h 317"/>
                <a:gd name="T8" fmla="*/ 39 w 312"/>
                <a:gd name="T9" fmla="*/ 25 h 317"/>
                <a:gd name="T10" fmla="*/ 59 w 312"/>
                <a:gd name="T11" fmla="*/ 38 h 317"/>
                <a:gd name="T12" fmla="*/ 81 w 312"/>
                <a:gd name="T13" fmla="*/ 53 h 317"/>
                <a:gd name="T14" fmla="*/ 105 w 312"/>
                <a:gd name="T15" fmla="*/ 71 h 317"/>
                <a:gd name="T16" fmla="*/ 131 w 312"/>
                <a:gd name="T17" fmla="*/ 91 h 317"/>
                <a:gd name="T18" fmla="*/ 157 w 312"/>
                <a:gd name="T19" fmla="*/ 113 h 317"/>
                <a:gd name="T20" fmla="*/ 183 w 312"/>
                <a:gd name="T21" fmla="*/ 137 h 317"/>
                <a:gd name="T22" fmla="*/ 209 w 312"/>
                <a:gd name="T23" fmla="*/ 163 h 317"/>
                <a:gd name="T24" fmla="*/ 234 w 312"/>
                <a:gd name="T25" fmla="*/ 191 h 317"/>
                <a:gd name="T26" fmla="*/ 257 w 312"/>
                <a:gd name="T27" fmla="*/ 219 h 317"/>
                <a:gd name="T28" fmla="*/ 279 w 312"/>
                <a:gd name="T29" fmla="*/ 251 h 317"/>
                <a:gd name="T30" fmla="*/ 297 w 312"/>
                <a:gd name="T31" fmla="*/ 282 h 317"/>
                <a:gd name="T32" fmla="*/ 312 w 312"/>
                <a:gd name="T33" fmla="*/ 317 h 317"/>
                <a:gd name="T34" fmla="*/ 310 w 312"/>
                <a:gd name="T35" fmla="*/ 307 h 317"/>
                <a:gd name="T36" fmla="*/ 300 w 312"/>
                <a:gd name="T37" fmla="*/ 281 h 317"/>
                <a:gd name="T38" fmla="*/ 285 w 312"/>
                <a:gd name="T39" fmla="*/ 244 h 317"/>
                <a:gd name="T40" fmla="*/ 263 w 312"/>
                <a:gd name="T41" fmla="*/ 198 h 317"/>
                <a:gd name="T42" fmla="*/ 233 w 312"/>
                <a:gd name="T43" fmla="*/ 149 h 317"/>
                <a:gd name="T44" fmla="*/ 196 w 312"/>
                <a:gd name="T45" fmla="*/ 100 h 317"/>
                <a:gd name="T46" fmla="*/ 150 w 312"/>
                <a:gd name="T47" fmla="*/ 54 h 317"/>
                <a:gd name="T48" fmla="*/ 95 w 312"/>
                <a:gd name="T49" fmla="*/ 17 h 317"/>
                <a:gd name="T50" fmla="*/ 92 w 312"/>
                <a:gd name="T51" fmla="*/ 16 h 317"/>
                <a:gd name="T52" fmla="*/ 87 w 312"/>
                <a:gd name="T53" fmla="*/ 13 h 317"/>
                <a:gd name="T54" fmla="*/ 76 w 312"/>
                <a:gd name="T55" fmla="*/ 10 h 317"/>
                <a:gd name="T56" fmla="*/ 64 w 312"/>
                <a:gd name="T57" fmla="*/ 6 h 317"/>
                <a:gd name="T58" fmla="*/ 48 w 312"/>
                <a:gd name="T59" fmla="*/ 3 h 317"/>
                <a:gd name="T60" fmla="*/ 33 w 312"/>
                <a:gd name="T61" fmla="*/ 0 h 317"/>
                <a:gd name="T62" fmla="*/ 17 w 312"/>
                <a:gd name="T63" fmla="*/ 0 h 317"/>
                <a:gd name="T64" fmla="*/ 0 w 312"/>
                <a:gd name="T65" fmla="*/ 2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17"/>
                <a:gd name="T101" fmla="*/ 312 w 312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17">
                  <a:moveTo>
                    <a:pt x="0" y="2"/>
                  </a:moveTo>
                  <a:lnTo>
                    <a:pt x="3" y="3"/>
                  </a:lnTo>
                  <a:lnTo>
                    <a:pt x="11" y="8"/>
                  </a:lnTo>
                  <a:lnTo>
                    <a:pt x="24" y="15"/>
                  </a:lnTo>
                  <a:lnTo>
                    <a:pt x="39" y="25"/>
                  </a:lnTo>
                  <a:lnTo>
                    <a:pt x="59" y="38"/>
                  </a:lnTo>
                  <a:lnTo>
                    <a:pt x="81" y="53"/>
                  </a:lnTo>
                  <a:lnTo>
                    <a:pt x="105" y="71"/>
                  </a:lnTo>
                  <a:lnTo>
                    <a:pt x="131" y="91"/>
                  </a:lnTo>
                  <a:lnTo>
                    <a:pt x="157" y="113"/>
                  </a:lnTo>
                  <a:lnTo>
                    <a:pt x="183" y="137"/>
                  </a:lnTo>
                  <a:lnTo>
                    <a:pt x="209" y="163"/>
                  </a:lnTo>
                  <a:lnTo>
                    <a:pt x="234" y="191"/>
                  </a:lnTo>
                  <a:lnTo>
                    <a:pt x="257" y="219"/>
                  </a:lnTo>
                  <a:lnTo>
                    <a:pt x="279" y="251"/>
                  </a:lnTo>
                  <a:lnTo>
                    <a:pt x="297" y="282"/>
                  </a:lnTo>
                  <a:lnTo>
                    <a:pt x="312" y="317"/>
                  </a:lnTo>
                  <a:lnTo>
                    <a:pt x="310" y="307"/>
                  </a:lnTo>
                  <a:lnTo>
                    <a:pt x="300" y="281"/>
                  </a:lnTo>
                  <a:lnTo>
                    <a:pt x="285" y="244"/>
                  </a:lnTo>
                  <a:lnTo>
                    <a:pt x="263" y="198"/>
                  </a:lnTo>
                  <a:lnTo>
                    <a:pt x="233" y="149"/>
                  </a:lnTo>
                  <a:lnTo>
                    <a:pt x="196" y="100"/>
                  </a:lnTo>
                  <a:lnTo>
                    <a:pt x="150" y="54"/>
                  </a:lnTo>
                  <a:lnTo>
                    <a:pt x="95" y="17"/>
                  </a:lnTo>
                  <a:lnTo>
                    <a:pt x="92" y="16"/>
                  </a:lnTo>
                  <a:lnTo>
                    <a:pt x="87" y="13"/>
                  </a:lnTo>
                  <a:lnTo>
                    <a:pt x="76" y="10"/>
                  </a:lnTo>
                  <a:lnTo>
                    <a:pt x="64" y="6"/>
                  </a:lnTo>
                  <a:lnTo>
                    <a:pt x="4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8" name="Freeform 141"/>
            <p:cNvSpPr>
              <a:spLocks/>
            </p:cNvSpPr>
            <p:nvPr/>
          </p:nvSpPr>
          <p:spPr bwMode="auto">
            <a:xfrm>
              <a:off x="2832" y="1051"/>
              <a:ext cx="84" cy="373"/>
            </a:xfrm>
            <a:custGeom>
              <a:avLst/>
              <a:gdLst>
                <a:gd name="T0" fmla="*/ 0 w 84"/>
                <a:gd name="T1" fmla="*/ 0 h 373"/>
                <a:gd name="T2" fmla="*/ 4 w 84"/>
                <a:gd name="T3" fmla="*/ 11 h 373"/>
                <a:gd name="T4" fmla="*/ 16 w 84"/>
                <a:gd name="T5" fmla="*/ 39 h 373"/>
                <a:gd name="T6" fmla="*/ 31 w 84"/>
                <a:gd name="T7" fmla="*/ 80 h 373"/>
                <a:gd name="T8" fmla="*/ 49 w 84"/>
                <a:gd name="T9" fmla="*/ 133 h 373"/>
                <a:gd name="T10" fmla="*/ 64 w 84"/>
                <a:gd name="T11" fmla="*/ 193 h 373"/>
                <a:gd name="T12" fmla="*/ 77 w 84"/>
                <a:gd name="T13" fmla="*/ 255 h 373"/>
                <a:gd name="T14" fmla="*/ 82 w 84"/>
                <a:gd name="T15" fmla="*/ 317 h 373"/>
                <a:gd name="T16" fmla="*/ 78 w 84"/>
                <a:gd name="T17" fmla="*/ 373 h 373"/>
                <a:gd name="T18" fmla="*/ 79 w 84"/>
                <a:gd name="T19" fmla="*/ 364 h 373"/>
                <a:gd name="T20" fmla="*/ 82 w 84"/>
                <a:gd name="T21" fmla="*/ 338 h 373"/>
                <a:gd name="T22" fmla="*/ 84 w 84"/>
                <a:gd name="T23" fmla="*/ 298 h 373"/>
                <a:gd name="T24" fmla="*/ 81 w 84"/>
                <a:gd name="T25" fmla="*/ 248 h 373"/>
                <a:gd name="T26" fmla="*/ 74 w 84"/>
                <a:gd name="T27" fmla="*/ 191 h 373"/>
                <a:gd name="T28" fmla="*/ 60 w 84"/>
                <a:gd name="T29" fmla="*/ 129 h 373"/>
                <a:gd name="T30" fmla="*/ 35 w 84"/>
                <a:gd name="T31" fmla="*/ 63 h 373"/>
                <a:gd name="T32" fmla="*/ 0 w 84"/>
                <a:gd name="T33" fmla="*/ 0 h 3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73"/>
                <a:gd name="T53" fmla="*/ 84 w 84"/>
                <a:gd name="T54" fmla="*/ 373 h 3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73">
                  <a:moveTo>
                    <a:pt x="0" y="0"/>
                  </a:moveTo>
                  <a:lnTo>
                    <a:pt x="4" y="11"/>
                  </a:lnTo>
                  <a:lnTo>
                    <a:pt x="16" y="39"/>
                  </a:lnTo>
                  <a:lnTo>
                    <a:pt x="31" y="80"/>
                  </a:lnTo>
                  <a:lnTo>
                    <a:pt x="49" y="133"/>
                  </a:lnTo>
                  <a:lnTo>
                    <a:pt x="64" y="193"/>
                  </a:lnTo>
                  <a:lnTo>
                    <a:pt x="77" y="255"/>
                  </a:lnTo>
                  <a:lnTo>
                    <a:pt x="82" y="317"/>
                  </a:lnTo>
                  <a:lnTo>
                    <a:pt x="78" y="373"/>
                  </a:lnTo>
                  <a:lnTo>
                    <a:pt x="79" y="364"/>
                  </a:lnTo>
                  <a:lnTo>
                    <a:pt x="82" y="338"/>
                  </a:lnTo>
                  <a:lnTo>
                    <a:pt x="84" y="298"/>
                  </a:lnTo>
                  <a:lnTo>
                    <a:pt x="81" y="248"/>
                  </a:lnTo>
                  <a:lnTo>
                    <a:pt x="74" y="191"/>
                  </a:lnTo>
                  <a:lnTo>
                    <a:pt x="60" y="129"/>
                  </a:lnTo>
                  <a:lnTo>
                    <a:pt x="3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69" name="Freeform 142"/>
            <p:cNvSpPr>
              <a:spLocks/>
            </p:cNvSpPr>
            <p:nvPr/>
          </p:nvSpPr>
          <p:spPr bwMode="auto">
            <a:xfrm>
              <a:off x="2197" y="836"/>
              <a:ext cx="254" cy="546"/>
            </a:xfrm>
            <a:custGeom>
              <a:avLst/>
              <a:gdLst>
                <a:gd name="T0" fmla="*/ 0 w 254"/>
                <a:gd name="T1" fmla="*/ 0 h 546"/>
                <a:gd name="T2" fmla="*/ 3 w 254"/>
                <a:gd name="T3" fmla="*/ 3 h 546"/>
                <a:gd name="T4" fmla="*/ 9 w 254"/>
                <a:gd name="T5" fmla="*/ 12 h 546"/>
                <a:gd name="T6" fmla="*/ 20 w 254"/>
                <a:gd name="T7" fmla="*/ 27 h 546"/>
                <a:gd name="T8" fmla="*/ 36 w 254"/>
                <a:gd name="T9" fmla="*/ 45 h 546"/>
                <a:gd name="T10" fmla="*/ 53 w 254"/>
                <a:gd name="T11" fmla="*/ 69 h 546"/>
                <a:gd name="T12" fmla="*/ 73 w 254"/>
                <a:gd name="T13" fmla="*/ 97 h 546"/>
                <a:gd name="T14" fmla="*/ 95 w 254"/>
                <a:gd name="T15" fmla="*/ 129 h 546"/>
                <a:gd name="T16" fmla="*/ 117 w 254"/>
                <a:gd name="T17" fmla="*/ 164 h 546"/>
                <a:gd name="T18" fmla="*/ 139 w 254"/>
                <a:gd name="T19" fmla="*/ 204 h 546"/>
                <a:gd name="T20" fmla="*/ 161 w 254"/>
                <a:gd name="T21" fmla="*/ 247 h 546"/>
                <a:gd name="T22" fmla="*/ 183 w 254"/>
                <a:gd name="T23" fmla="*/ 292 h 546"/>
                <a:gd name="T24" fmla="*/ 202 w 254"/>
                <a:gd name="T25" fmla="*/ 339 h 546"/>
                <a:gd name="T26" fmla="*/ 220 w 254"/>
                <a:gd name="T27" fmla="*/ 389 h 546"/>
                <a:gd name="T28" fmla="*/ 235 w 254"/>
                <a:gd name="T29" fmla="*/ 440 h 546"/>
                <a:gd name="T30" fmla="*/ 246 w 254"/>
                <a:gd name="T31" fmla="*/ 492 h 546"/>
                <a:gd name="T32" fmla="*/ 253 w 254"/>
                <a:gd name="T33" fmla="*/ 546 h 546"/>
                <a:gd name="T34" fmla="*/ 253 w 254"/>
                <a:gd name="T35" fmla="*/ 542 h 546"/>
                <a:gd name="T36" fmla="*/ 254 w 254"/>
                <a:gd name="T37" fmla="*/ 533 h 546"/>
                <a:gd name="T38" fmla="*/ 254 w 254"/>
                <a:gd name="T39" fmla="*/ 516 h 546"/>
                <a:gd name="T40" fmla="*/ 254 w 254"/>
                <a:gd name="T41" fmla="*/ 495 h 546"/>
                <a:gd name="T42" fmla="*/ 251 w 254"/>
                <a:gd name="T43" fmla="*/ 467 h 546"/>
                <a:gd name="T44" fmla="*/ 249 w 254"/>
                <a:gd name="T45" fmla="*/ 437 h 546"/>
                <a:gd name="T46" fmla="*/ 243 w 254"/>
                <a:gd name="T47" fmla="*/ 402 h 546"/>
                <a:gd name="T48" fmla="*/ 233 w 254"/>
                <a:gd name="T49" fmla="*/ 364 h 546"/>
                <a:gd name="T50" fmla="*/ 222 w 254"/>
                <a:gd name="T51" fmla="*/ 322 h 546"/>
                <a:gd name="T52" fmla="*/ 206 w 254"/>
                <a:gd name="T53" fmla="*/ 278 h 546"/>
                <a:gd name="T54" fmla="*/ 185 w 254"/>
                <a:gd name="T55" fmla="*/ 234 h 546"/>
                <a:gd name="T56" fmla="*/ 161 w 254"/>
                <a:gd name="T57" fmla="*/ 187 h 546"/>
                <a:gd name="T58" fmla="*/ 130 w 254"/>
                <a:gd name="T59" fmla="*/ 139 h 546"/>
                <a:gd name="T60" fmla="*/ 93 w 254"/>
                <a:gd name="T61" fmla="*/ 92 h 546"/>
                <a:gd name="T62" fmla="*/ 51 w 254"/>
                <a:gd name="T63" fmla="*/ 46 h 546"/>
                <a:gd name="T64" fmla="*/ 0 w 254"/>
                <a:gd name="T65" fmla="*/ 0 h 5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546"/>
                <a:gd name="T101" fmla="*/ 254 w 254"/>
                <a:gd name="T102" fmla="*/ 546 h 5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546">
                  <a:moveTo>
                    <a:pt x="0" y="0"/>
                  </a:moveTo>
                  <a:lnTo>
                    <a:pt x="3" y="3"/>
                  </a:lnTo>
                  <a:lnTo>
                    <a:pt x="9" y="12"/>
                  </a:lnTo>
                  <a:lnTo>
                    <a:pt x="20" y="27"/>
                  </a:lnTo>
                  <a:lnTo>
                    <a:pt x="36" y="45"/>
                  </a:lnTo>
                  <a:lnTo>
                    <a:pt x="53" y="69"/>
                  </a:lnTo>
                  <a:lnTo>
                    <a:pt x="73" y="97"/>
                  </a:lnTo>
                  <a:lnTo>
                    <a:pt x="95" y="129"/>
                  </a:lnTo>
                  <a:lnTo>
                    <a:pt x="117" y="164"/>
                  </a:lnTo>
                  <a:lnTo>
                    <a:pt x="139" y="204"/>
                  </a:lnTo>
                  <a:lnTo>
                    <a:pt x="161" y="247"/>
                  </a:lnTo>
                  <a:lnTo>
                    <a:pt x="183" y="292"/>
                  </a:lnTo>
                  <a:lnTo>
                    <a:pt x="202" y="339"/>
                  </a:lnTo>
                  <a:lnTo>
                    <a:pt x="220" y="389"/>
                  </a:lnTo>
                  <a:lnTo>
                    <a:pt x="235" y="440"/>
                  </a:lnTo>
                  <a:lnTo>
                    <a:pt x="246" y="492"/>
                  </a:lnTo>
                  <a:lnTo>
                    <a:pt x="253" y="546"/>
                  </a:lnTo>
                  <a:lnTo>
                    <a:pt x="253" y="542"/>
                  </a:lnTo>
                  <a:lnTo>
                    <a:pt x="254" y="533"/>
                  </a:lnTo>
                  <a:lnTo>
                    <a:pt x="254" y="516"/>
                  </a:lnTo>
                  <a:lnTo>
                    <a:pt x="254" y="495"/>
                  </a:lnTo>
                  <a:lnTo>
                    <a:pt x="251" y="467"/>
                  </a:lnTo>
                  <a:lnTo>
                    <a:pt x="249" y="437"/>
                  </a:lnTo>
                  <a:lnTo>
                    <a:pt x="243" y="402"/>
                  </a:lnTo>
                  <a:lnTo>
                    <a:pt x="233" y="364"/>
                  </a:lnTo>
                  <a:lnTo>
                    <a:pt x="222" y="322"/>
                  </a:lnTo>
                  <a:lnTo>
                    <a:pt x="206" y="278"/>
                  </a:lnTo>
                  <a:lnTo>
                    <a:pt x="185" y="234"/>
                  </a:lnTo>
                  <a:lnTo>
                    <a:pt x="161" y="187"/>
                  </a:lnTo>
                  <a:lnTo>
                    <a:pt x="130" y="139"/>
                  </a:lnTo>
                  <a:lnTo>
                    <a:pt x="93" y="92"/>
                  </a:lnTo>
                  <a:lnTo>
                    <a:pt x="51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0" name="Freeform 143"/>
            <p:cNvSpPr>
              <a:spLocks/>
            </p:cNvSpPr>
            <p:nvPr/>
          </p:nvSpPr>
          <p:spPr bwMode="auto">
            <a:xfrm>
              <a:off x="1563" y="363"/>
              <a:ext cx="338" cy="523"/>
            </a:xfrm>
            <a:custGeom>
              <a:avLst/>
              <a:gdLst>
                <a:gd name="T0" fmla="*/ 0 w 338"/>
                <a:gd name="T1" fmla="*/ 490 h 523"/>
                <a:gd name="T2" fmla="*/ 0 w 338"/>
                <a:gd name="T3" fmla="*/ 475 h 523"/>
                <a:gd name="T4" fmla="*/ 3 w 338"/>
                <a:gd name="T5" fmla="*/ 434 h 523"/>
                <a:gd name="T6" fmla="*/ 9 w 338"/>
                <a:gd name="T7" fmla="*/ 372 h 523"/>
                <a:gd name="T8" fmla="*/ 21 w 338"/>
                <a:gd name="T9" fmla="*/ 297 h 523"/>
                <a:gd name="T10" fmla="*/ 42 w 338"/>
                <a:gd name="T11" fmla="*/ 217 h 523"/>
                <a:gd name="T12" fmla="*/ 70 w 338"/>
                <a:gd name="T13" fmla="*/ 136 h 523"/>
                <a:gd name="T14" fmla="*/ 112 w 338"/>
                <a:gd name="T15" fmla="*/ 61 h 523"/>
                <a:gd name="T16" fmla="*/ 167 w 338"/>
                <a:gd name="T17" fmla="*/ 0 h 523"/>
                <a:gd name="T18" fmla="*/ 171 w 338"/>
                <a:gd name="T19" fmla="*/ 0 h 523"/>
                <a:gd name="T20" fmla="*/ 180 w 338"/>
                <a:gd name="T21" fmla="*/ 2 h 523"/>
                <a:gd name="T22" fmla="*/ 191 w 338"/>
                <a:gd name="T23" fmla="*/ 10 h 523"/>
                <a:gd name="T24" fmla="*/ 200 w 338"/>
                <a:gd name="T25" fmla="*/ 25 h 523"/>
                <a:gd name="T26" fmla="*/ 252 w 338"/>
                <a:gd name="T27" fmla="*/ 25 h 523"/>
                <a:gd name="T28" fmla="*/ 278 w 338"/>
                <a:gd name="T29" fmla="*/ 42 h 523"/>
                <a:gd name="T30" fmla="*/ 286 w 338"/>
                <a:gd name="T31" fmla="*/ 67 h 523"/>
                <a:gd name="T32" fmla="*/ 312 w 338"/>
                <a:gd name="T33" fmla="*/ 67 h 523"/>
                <a:gd name="T34" fmla="*/ 338 w 338"/>
                <a:gd name="T35" fmla="*/ 99 h 523"/>
                <a:gd name="T36" fmla="*/ 304 w 338"/>
                <a:gd name="T37" fmla="*/ 191 h 523"/>
                <a:gd name="T38" fmla="*/ 301 w 338"/>
                <a:gd name="T39" fmla="*/ 198 h 523"/>
                <a:gd name="T40" fmla="*/ 294 w 338"/>
                <a:gd name="T41" fmla="*/ 216 h 523"/>
                <a:gd name="T42" fmla="*/ 286 w 338"/>
                <a:gd name="T43" fmla="*/ 245 h 523"/>
                <a:gd name="T44" fmla="*/ 278 w 338"/>
                <a:gd name="T45" fmla="*/ 283 h 523"/>
                <a:gd name="T46" fmla="*/ 274 w 338"/>
                <a:gd name="T47" fmla="*/ 326 h 523"/>
                <a:gd name="T48" fmla="*/ 274 w 338"/>
                <a:gd name="T49" fmla="*/ 374 h 523"/>
                <a:gd name="T50" fmla="*/ 283 w 338"/>
                <a:gd name="T51" fmla="*/ 423 h 523"/>
                <a:gd name="T52" fmla="*/ 304 w 338"/>
                <a:gd name="T53" fmla="*/ 473 h 523"/>
                <a:gd name="T54" fmla="*/ 300 w 338"/>
                <a:gd name="T55" fmla="*/ 475 h 523"/>
                <a:gd name="T56" fmla="*/ 289 w 338"/>
                <a:gd name="T57" fmla="*/ 476 h 523"/>
                <a:gd name="T58" fmla="*/ 274 w 338"/>
                <a:gd name="T59" fmla="*/ 480 h 523"/>
                <a:gd name="T60" fmla="*/ 255 w 338"/>
                <a:gd name="T61" fmla="*/ 486 h 523"/>
                <a:gd name="T62" fmla="*/ 231 w 338"/>
                <a:gd name="T63" fmla="*/ 493 h 523"/>
                <a:gd name="T64" fmla="*/ 209 w 338"/>
                <a:gd name="T65" fmla="*/ 502 h 523"/>
                <a:gd name="T66" fmla="*/ 187 w 338"/>
                <a:gd name="T67" fmla="*/ 511 h 523"/>
                <a:gd name="T68" fmla="*/ 167 w 338"/>
                <a:gd name="T69" fmla="*/ 523 h 523"/>
                <a:gd name="T70" fmla="*/ 164 w 338"/>
                <a:gd name="T71" fmla="*/ 521 h 523"/>
                <a:gd name="T72" fmla="*/ 156 w 338"/>
                <a:gd name="T73" fmla="*/ 515 h 523"/>
                <a:gd name="T74" fmla="*/ 142 w 338"/>
                <a:gd name="T75" fmla="*/ 509 h 523"/>
                <a:gd name="T76" fmla="*/ 123 w 338"/>
                <a:gd name="T77" fmla="*/ 501 h 523"/>
                <a:gd name="T78" fmla="*/ 99 w 338"/>
                <a:gd name="T79" fmla="*/ 493 h 523"/>
                <a:gd name="T80" fmla="*/ 70 w 338"/>
                <a:gd name="T81" fmla="*/ 488 h 523"/>
                <a:gd name="T82" fmla="*/ 37 w 338"/>
                <a:gd name="T83" fmla="*/ 486 h 523"/>
                <a:gd name="T84" fmla="*/ 0 w 338"/>
                <a:gd name="T85" fmla="*/ 490 h 5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8"/>
                <a:gd name="T130" fmla="*/ 0 h 523"/>
                <a:gd name="T131" fmla="*/ 338 w 338"/>
                <a:gd name="T132" fmla="*/ 523 h 5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8" h="523">
                  <a:moveTo>
                    <a:pt x="0" y="490"/>
                  </a:moveTo>
                  <a:lnTo>
                    <a:pt x="0" y="475"/>
                  </a:lnTo>
                  <a:lnTo>
                    <a:pt x="3" y="434"/>
                  </a:lnTo>
                  <a:lnTo>
                    <a:pt x="9" y="372"/>
                  </a:lnTo>
                  <a:lnTo>
                    <a:pt x="21" y="297"/>
                  </a:lnTo>
                  <a:lnTo>
                    <a:pt x="42" y="217"/>
                  </a:lnTo>
                  <a:lnTo>
                    <a:pt x="70" y="136"/>
                  </a:lnTo>
                  <a:lnTo>
                    <a:pt x="112" y="61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80" y="2"/>
                  </a:lnTo>
                  <a:lnTo>
                    <a:pt x="191" y="10"/>
                  </a:lnTo>
                  <a:lnTo>
                    <a:pt x="200" y="25"/>
                  </a:lnTo>
                  <a:lnTo>
                    <a:pt x="252" y="25"/>
                  </a:lnTo>
                  <a:lnTo>
                    <a:pt x="278" y="42"/>
                  </a:lnTo>
                  <a:lnTo>
                    <a:pt x="286" y="67"/>
                  </a:lnTo>
                  <a:lnTo>
                    <a:pt x="312" y="67"/>
                  </a:lnTo>
                  <a:lnTo>
                    <a:pt x="338" y="99"/>
                  </a:lnTo>
                  <a:lnTo>
                    <a:pt x="304" y="191"/>
                  </a:lnTo>
                  <a:lnTo>
                    <a:pt x="301" y="198"/>
                  </a:lnTo>
                  <a:lnTo>
                    <a:pt x="294" y="216"/>
                  </a:lnTo>
                  <a:lnTo>
                    <a:pt x="286" y="245"/>
                  </a:lnTo>
                  <a:lnTo>
                    <a:pt x="278" y="283"/>
                  </a:lnTo>
                  <a:lnTo>
                    <a:pt x="274" y="326"/>
                  </a:lnTo>
                  <a:lnTo>
                    <a:pt x="274" y="374"/>
                  </a:lnTo>
                  <a:lnTo>
                    <a:pt x="283" y="423"/>
                  </a:lnTo>
                  <a:lnTo>
                    <a:pt x="304" y="473"/>
                  </a:lnTo>
                  <a:lnTo>
                    <a:pt x="300" y="475"/>
                  </a:lnTo>
                  <a:lnTo>
                    <a:pt x="289" y="476"/>
                  </a:lnTo>
                  <a:lnTo>
                    <a:pt x="274" y="480"/>
                  </a:lnTo>
                  <a:lnTo>
                    <a:pt x="255" y="486"/>
                  </a:lnTo>
                  <a:lnTo>
                    <a:pt x="231" y="493"/>
                  </a:lnTo>
                  <a:lnTo>
                    <a:pt x="209" y="502"/>
                  </a:lnTo>
                  <a:lnTo>
                    <a:pt x="187" y="511"/>
                  </a:lnTo>
                  <a:lnTo>
                    <a:pt x="167" y="523"/>
                  </a:lnTo>
                  <a:lnTo>
                    <a:pt x="164" y="521"/>
                  </a:lnTo>
                  <a:lnTo>
                    <a:pt x="156" y="515"/>
                  </a:lnTo>
                  <a:lnTo>
                    <a:pt x="142" y="509"/>
                  </a:lnTo>
                  <a:lnTo>
                    <a:pt x="123" y="501"/>
                  </a:lnTo>
                  <a:lnTo>
                    <a:pt x="99" y="493"/>
                  </a:lnTo>
                  <a:lnTo>
                    <a:pt x="70" y="488"/>
                  </a:lnTo>
                  <a:lnTo>
                    <a:pt x="37" y="486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1" name="Freeform 144"/>
            <p:cNvSpPr>
              <a:spLocks/>
            </p:cNvSpPr>
            <p:nvPr/>
          </p:nvSpPr>
          <p:spPr bwMode="auto">
            <a:xfrm>
              <a:off x="1595" y="380"/>
              <a:ext cx="194" cy="468"/>
            </a:xfrm>
            <a:custGeom>
              <a:avLst/>
              <a:gdLst>
                <a:gd name="T0" fmla="*/ 0 w 194"/>
                <a:gd name="T1" fmla="*/ 443 h 468"/>
                <a:gd name="T2" fmla="*/ 0 w 194"/>
                <a:gd name="T3" fmla="*/ 431 h 468"/>
                <a:gd name="T4" fmla="*/ 0 w 194"/>
                <a:gd name="T5" fmla="*/ 401 h 468"/>
                <a:gd name="T6" fmla="*/ 1 w 194"/>
                <a:gd name="T7" fmla="*/ 353 h 468"/>
                <a:gd name="T8" fmla="*/ 10 w 194"/>
                <a:gd name="T9" fmla="*/ 292 h 468"/>
                <a:gd name="T10" fmla="*/ 23 w 194"/>
                <a:gd name="T11" fmla="*/ 224 h 468"/>
                <a:gd name="T12" fmla="*/ 45 w 194"/>
                <a:gd name="T13" fmla="*/ 149 h 468"/>
                <a:gd name="T14" fmla="*/ 78 w 194"/>
                <a:gd name="T15" fmla="*/ 73 h 468"/>
                <a:gd name="T16" fmla="*/ 125 w 194"/>
                <a:gd name="T17" fmla="*/ 0 h 468"/>
                <a:gd name="T18" fmla="*/ 128 w 194"/>
                <a:gd name="T19" fmla="*/ 0 h 468"/>
                <a:gd name="T20" fmla="*/ 135 w 194"/>
                <a:gd name="T21" fmla="*/ 1 h 468"/>
                <a:gd name="T22" fmla="*/ 140 w 194"/>
                <a:gd name="T23" fmla="*/ 5 h 468"/>
                <a:gd name="T24" fmla="*/ 143 w 194"/>
                <a:gd name="T25" fmla="*/ 12 h 468"/>
                <a:gd name="T26" fmla="*/ 140 w 194"/>
                <a:gd name="T27" fmla="*/ 18 h 468"/>
                <a:gd name="T28" fmla="*/ 132 w 194"/>
                <a:gd name="T29" fmla="*/ 34 h 468"/>
                <a:gd name="T30" fmla="*/ 122 w 194"/>
                <a:gd name="T31" fmla="*/ 60 h 468"/>
                <a:gd name="T32" fmla="*/ 110 w 194"/>
                <a:gd name="T33" fmla="*/ 93 h 468"/>
                <a:gd name="T34" fmla="*/ 96 w 194"/>
                <a:gd name="T35" fmla="*/ 131 h 468"/>
                <a:gd name="T36" fmla="*/ 85 w 194"/>
                <a:gd name="T37" fmla="*/ 173 h 468"/>
                <a:gd name="T38" fmla="*/ 77 w 194"/>
                <a:gd name="T39" fmla="*/ 218 h 468"/>
                <a:gd name="T40" fmla="*/ 73 w 194"/>
                <a:gd name="T41" fmla="*/ 261 h 468"/>
                <a:gd name="T42" fmla="*/ 76 w 194"/>
                <a:gd name="T43" fmla="*/ 253 h 468"/>
                <a:gd name="T44" fmla="*/ 82 w 194"/>
                <a:gd name="T45" fmla="*/ 231 h 468"/>
                <a:gd name="T46" fmla="*/ 93 w 194"/>
                <a:gd name="T47" fmla="*/ 198 h 468"/>
                <a:gd name="T48" fmla="*/ 107 w 194"/>
                <a:gd name="T49" fmla="*/ 160 h 468"/>
                <a:gd name="T50" fmla="*/ 122 w 194"/>
                <a:gd name="T51" fmla="*/ 120 h 468"/>
                <a:gd name="T52" fmla="*/ 140 w 194"/>
                <a:gd name="T53" fmla="*/ 82 h 468"/>
                <a:gd name="T54" fmla="*/ 158 w 194"/>
                <a:gd name="T55" fmla="*/ 51 h 468"/>
                <a:gd name="T56" fmla="*/ 176 w 194"/>
                <a:gd name="T57" fmla="*/ 29 h 468"/>
                <a:gd name="T58" fmla="*/ 179 w 194"/>
                <a:gd name="T59" fmla="*/ 26 h 468"/>
                <a:gd name="T60" fmla="*/ 185 w 194"/>
                <a:gd name="T61" fmla="*/ 21 h 468"/>
                <a:gd name="T62" fmla="*/ 191 w 194"/>
                <a:gd name="T63" fmla="*/ 22 h 468"/>
                <a:gd name="T64" fmla="*/ 194 w 194"/>
                <a:gd name="T65" fmla="*/ 33 h 468"/>
                <a:gd name="T66" fmla="*/ 191 w 194"/>
                <a:gd name="T67" fmla="*/ 47 h 468"/>
                <a:gd name="T68" fmla="*/ 184 w 194"/>
                <a:gd name="T69" fmla="*/ 69 h 468"/>
                <a:gd name="T70" fmla="*/ 174 w 194"/>
                <a:gd name="T71" fmla="*/ 97 h 468"/>
                <a:gd name="T72" fmla="*/ 165 w 194"/>
                <a:gd name="T73" fmla="*/ 126 h 468"/>
                <a:gd name="T74" fmla="*/ 154 w 194"/>
                <a:gd name="T75" fmla="*/ 153 h 468"/>
                <a:gd name="T76" fmla="*/ 144 w 194"/>
                <a:gd name="T77" fmla="*/ 177 h 468"/>
                <a:gd name="T78" fmla="*/ 137 w 194"/>
                <a:gd name="T79" fmla="*/ 193 h 468"/>
                <a:gd name="T80" fmla="*/ 135 w 194"/>
                <a:gd name="T81" fmla="*/ 199 h 468"/>
                <a:gd name="T82" fmla="*/ 129 w 194"/>
                <a:gd name="T83" fmla="*/ 229 h 468"/>
                <a:gd name="T84" fmla="*/ 119 w 194"/>
                <a:gd name="T85" fmla="*/ 303 h 468"/>
                <a:gd name="T86" fmla="*/ 113 w 194"/>
                <a:gd name="T87" fmla="*/ 391 h 468"/>
                <a:gd name="T88" fmla="*/ 117 w 194"/>
                <a:gd name="T89" fmla="*/ 468 h 468"/>
                <a:gd name="T90" fmla="*/ 115 w 194"/>
                <a:gd name="T91" fmla="*/ 467 h 468"/>
                <a:gd name="T92" fmla="*/ 110 w 194"/>
                <a:gd name="T93" fmla="*/ 464 h 468"/>
                <a:gd name="T94" fmla="*/ 100 w 194"/>
                <a:gd name="T95" fmla="*/ 459 h 468"/>
                <a:gd name="T96" fmla="*/ 88 w 194"/>
                <a:gd name="T97" fmla="*/ 454 h 468"/>
                <a:gd name="T98" fmla="*/ 71 w 194"/>
                <a:gd name="T99" fmla="*/ 450 h 468"/>
                <a:gd name="T100" fmla="*/ 51 w 194"/>
                <a:gd name="T101" fmla="*/ 446 h 468"/>
                <a:gd name="T102" fmla="*/ 27 w 194"/>
                <a:gd name="T103" fmla="*/ 443 h 468"/>
                <a:gd name="T104" fmla="*/ 0 w 194"/>
                <a:gd name="T105" fmla="*/ 443 h 4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4"/>
                <a:gd name="T160" fmla="*/ 0 h 468"/>
                <a:gd name="T161" fmla="*/ 194 w 194"/>
                <a:gd name="T162" fmla="*/ 468 h 4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4" h="468">
                  <a:moveTo>
                    <a:pt x="0" y="443"/>
                  </a:moveTo>
                  <a:lnTo>
                    <a:pt x="0" y="431"/>
                  </a:lnTo>
                  <a:lnTo>
                    <a:pt x="0" y="401"/>
                  </a:lnTo>
                  <a:lnTo>
                    <a:pt x="1" y="353"/>
                  </a:lnTo>
                  <a:lnTo>
                    <a:pt x="10" y="292"/>
                  </a:lnTo>
                  <a:lnTo>
                    <a:pt x="23" y="224"/>
                  </a:lnTo>
                  <a:lnTo>
                    <a:pt x="45" y="149"/>
                  </a:lnTo>
                  <a:lnTo>
                    <a:pt x="78" y="73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5" y="1"/>
                  </a:lnTo>
                  <a:lnTo>
                    <a:pt x="140" y="5"/>
                  </a:lnTo>
                  <a:lnTo>
                    <a:pt x="143" y="12"/>
                  </a:lnTo>
                  <a:lnTo>
                    <a:pt x="140" y="18"/>
                  </a:lnTo>
                  <a:lnTo>
                    <a:pt x="132" y="34"/>
                  </a:lnTo>
                  <a:lnTo>
                    <a:pt x="122" y="60"/>
                  </a:lnTo>
                  <a:lnTo>
                    <a:pt x="110" y="93"/>
                  </a:lnTo>
                  <a:lnTo>
                    <a:pt x="96" y="131"/>
                  </a:lnTo>
                  <a:lnTo>
                    <a:pt x="85" y="173"/>
                  </a:lnTo>
                  <a:lnTo>
                    <a:pt x="77" y="218"/>
                  </a:lnTo>
                  <a:lnTo>
                    <a:pt x="73" y="261"/>
                  </a:lnTo>
                  <a:lnTo>
                    <a:pt x="76" y="253"/>
                  </a:lnTo>
                  <a:lnTo>
                    <a:pt x="82" y="231"/>
                  </a:lnTo>
                  <a:lnTo>
                    <a:pt x="93" y="198"/>
                  </a:lnTo>
                  <a:lnTo>
                    <a:pt x="107" y="160"/>
                  </a:lnTo>
                  <a:lnTo>
                    <a:pt x="122" y="120"/>
                  </a:lnTo>
                  <a:lnTo>
                    <a:pt x="140" y="82"/>
                  </a:lnTo>
                  <a:lnTo>
                    <a:pt x="158" y="51"/>
                  </a:lnTo>
                  <a:lnTo>
                    <a:pt x="176" y="29"/>
                  </a:lnTo>
                  <a:lnTo>
                    <a:pt x="179" y="26"/>
                  </a:lnTo>
                  <a:lnTo>
                    <a:pt x="185" y="21"/>
                  </a:lnTo>
                  <a:lnTo>
                    <a:pt x="191" y="22"/>
                  </a:lnTo>
                  <a:lnTo>
                    <a:pt x="194" y="33"/>
                  </a:lnTo>
                  <a:lnTo>
                    <a:pt x="191" y="47"/>
                  </a:lnTo>
                  <a:lnTo>
                    <a:pt x="184" y="69"/>
                  </a:lnTo>
                  <a:lnTo>
                    <a:pt x="174" y="97"/>
                  </a:lnTo>
                  <a:lnTo>
                    <a:pt x="165" y="126"/>
                  </a:lnTo>
                  <a:lnTo>
                    <a:pt x="154" y="153"/>
                  </a:lnTo>
                  <a:lnTo>
                    <a:pt x="144" y="177"/>
                  </a:lnTo>
                  <a:lnTo>
                    <a:pt x="137" y="193"/>
                  </a:lnTo>
                  <a:lnTo>
                    <a:pt x="135" y="199"/>
                  </a:lnTo>
                  <a:lnTo>
                    <a:pt x="129" y="229"/>
                  </a:lnTo>
                  <a:lnTo>
                    <a:pt x="119" y="303"/>
                  </a:lnTo>
                  <a:lnTo>
                    <a:pt x="113" y="391"/>
                  </a:lnTo>
                  <a:lnTo>
                    <a:pt x="117" y="468"/>
                  </a:lnTo>
                  <a:lnTo>
                    <a:pt x="115" y="467"/>
                  </a:lnTo>
                  <a:lnTo>
                    <a:pt x="110" y="464"/>
                  </a:lnTo>
                  <a:lnTo>
                    <a:pt x="100" y="459"/>
                  </a:lnTo>
                  <a:lnTo>
                    <a:pt x="88" y="454"/>
                  </a:lnTo>
                  <a:lnTo>
                    <a:pt x="71" y="450"/>
                  </a:lnTo>
                  <a:lnTo>
                    <a:pt x="51" y="446"/>
                  </a:lnTo>
                  <a:lnTo>
                    <a:pt x="27" y="443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3D9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2" name="Freeform 145"/>
            <p:cNvSpPr>
              <a:spLocks/>
            </p:cNvSpPr>
            <p:nvPr/>
          </p:nvSpPr>
          <p:spPr bwMode="auto">
            <a:xfrm>
              <a:off x="1771" y="434"/>
              <a:ext cx="108" cy="402"/>
            </a:xfrm>
            <a:custGeom>
              <a:avLst/>
              <a:gdLst>
                <a:gd name="T0" fmla="*/ 70 w 108"/>
                <a:gd name="T1" fmla="*/ 385 h 402"/>
                <a:gd name="T2" fmla="*/ 67 w 108"/>
                <a:gd name="T3" fmla="*/ 377 h 402"/>
                <a:gd name="T4" fmla="*/ 60 w 108"/>
                <a:gd name="T5" fmla="*/ 358 h 402"/>
                <a:gd name="T6" fmla="*/ 53 w 108"/>
                <a:gd name="T7" fmla="*/ 325 h 402"/>
                <a:gd name="T8" fmla="*/ 48 w 108"/>
                <a:gd name="T9" fmla="*/ 282 h 402"/>
                <a:gd name="T10" fmla="*/ 48 w 108"/>
                <a:gd name="T11" fmla="*/ 229 h 402"/>
                <a:gd name="T12" fmla="*/ 56 w 108"/>
                <a:gd name="T13" fmla="*/ 170 h 402"/>
                <a:gd name="T14" fmla="*/ 75 w 108"/>
                <a:gd name="T15" fmla="*/ 106 h 402"/>
                <a:gd name="T16" fmla="*/ 108 w 108"/>
                <a:gd name="T17" fmla="*/ 38 h 402"/>
                <a:gd name="T18" fmla="*/ 107 w 108"/>
                <a:gd name="T19" fmla="*/ 35 h 402"/>
                <a:gd name="T20" fmla="*/ 104 w 108"/>
                <a:gd name="T21" fmla="*/ 30 h 402"/>
                <a:gd name="T22" fmla="*/ 97 w 108"/>
                <a:gd name="T23" fmla="*/ 24 h 402"/>
                <a:gd name="T24" fmla="*/ 86 w 108"/>
                <a:gd name="T25" fmla="*/ 24 h 402"/>
                <a:gd name="T26" fmla="*/ 56 w 108"/>
                <a:gd name="T27" fmla="*/ 0 h 402"/>
                <a:gd name="T28" fmla="*/ 52 w 108"/>
                <a:gd name="T29" fmla="*/ 9 h 402"/>
                <a:gd name="T30" fmla="*/ 44 w 108"/>
                <a:gd name="T31" fmla="*/ 36 h 402"/>
                <a:gd name="T32" fmla="*/ 31 w 108"/>
                <a:gd name="T33" fmla="*/ 78 h 402"/>
                <a:gd name="T34" fmla="*/ 19 w 108"/>
                <a:gd name="T35" fmla="*/ 132 h 402"/>
                <a:gd name="T36" fmla="*/ 8 w 108"/>
                <a:gd name="T37" fmla="*/ 195 h 402"/>
                <a:gd name="T38" fmla="*/ 1 w 108"/>
                <a:gd name="T39" fmla="*/ 262 h 402"/>
                <a:gd name="T40" fmla="*/ 0 w 108"/>
                <a:gd name="T41" fmla="*/ 333 h 402"/>
                <a:gd name="T42" fmla="*/ 8 w 108"/>
                <a:gd name="T43" fmla="*/ 402 h 402"/>
                <a:gd name="T44" fmla="*/ 34 w 108"/>
                <a:gd name="T45" fmla="*/ 394 h 402"/>
                <a:gd name="T46" fmla="*/ 31 w 108"/>
                <a:gd name="T47" fmla="*/ 369 h 402"/>
                <a:gd name="T48" fmla="*/ 27 w 108"/>
                <a:gd name="T49" fmla="*/ 310 h 402"/>
                <a:gd name="T50" fmla="*/ 30 w 108"/>
                <a:gd name="T51" fmla="*/ 240 h 402"/>
                <a:gd name="T52" fmla="*/ 44 w 108"/>
                <a:gd name="T53" fmla="*/ 182 h 402"/>
                <a:gd name="T54" fmla="*/ 42 w 108"/>
                <a:gd name="T55" fmla="*/ 186 h 402"/>
                <a:gd name="T56" fmla="*/ 41 w 108"/>
                <a:gd name="T57" fmla="*/ 195 h 402"/>
                <a:gd name="T58" fmla="*/ 38 w 108"/>
                <a:gd name="T59" fmla="*/ 212 h 402"/>
                <a:gd name="T60" fmla="*/ 37 w 108"/>
                <a:gd name="T61" fmla="*/ 236 h 402"/>
                <a:gd name="T62" fmla="*/ 38 w 108"/>
                <a:gd name="T63" fmla="*/ 265 h 402"/>
                <a:gd name="T64" fmla="*/ 44 w 108"/>
                <a:gd name="T65" fmla="*/ 299 h 402"/>
                <a:gd name="T66" fmla="*/ 53 w 108"/>
                <a:gd name="T67" fmla="*/ 339 h 402"/>
                <a:gd name="T68" fmla="*/ 70 w 108"/>
                <a:gd name="T69" fmla="*/ 385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402"/>
                <a:gd name="T107" fmla="*/ 108 w 108"/>
                <a:gd name="T108" fmla="*/ 402 h 4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402">
                  <a:moveTo>
                    <a:pt x="70" y="385"/>
                  </a:moveTo>
                  <a:lnTo>
                    <a:pt x="67" y="377"/>
                  </a:lnTo>
                  <a:lnTo>
                    <a:pt x="60" y="358"/>
                  </a:lnTo>
                  <a:lnTo>
                    <a:pt x="53" y="325"/>
                  </a:lnTo>
                  <a:lnTo>
                    <a:pt x="48" y="282"/>
                  </a:lnTo>
                  <a:lnTo>
                    <a:pt x="48" y="229"/>
                  </a:lnTo>
                  <a:lnTo>
                    <a:pt x="56" y="170"/>
                  </a:lnTo>
                  <a:lnTo>
                    <a:pt x="75" y="106"/>
                  </a:lnTo>
                  <a:lnTo>
                    <a:pt x="108" y="38"/>
                  </a:lnTo>
                  <a:lnTo>
                    <a:pt x="107" y="35"/>
                  </a:lnTo>
                  <a:lnTo>
                    <a:pt x="104" y="30"/>
                  </a:lnTo>
                  <a:lnTo>
                    <a:pt x="97" y="24"/>
                  </a:lnTo>
                  <a:lnTo>
                    <a:pt x="86" y="24"/>
                  </a:lnTo>
                  <a:lnTo>
                    <a:pt x="56" y="0"/>
                  </a:lnTo>
                  <a:lnTo>
                    <a:pt x="52" y="9"/>
                  </a:lnTo>
                  <a:lnTo>
                    <a:pt x="44" y="36"/>
                  </a:lnTo>
                  <a:lnTo>
                    <a:pt x="31" y="78"/>
                  </a:lnTo>
                  <a:lnTo>
                    <a:pt x="19" y="132"/>
                  </a:lnTo>
                  <a:lnTo>
                    <a:pt x="8" y="195"/>
                  </a:lnTo>
                  <a:lnTo>
                    <a:pt x="1" y="262"/>
                  </a:lnTo>
                  <a:lnTo>
                    <a:pt x="0" y="333"/>
                  </a:lnTo>
                  <a:lnTo>
                    <a:pt x="8" y="402"/>
                  </a:lnTo>
                  <a:lnTo>
                    <a:pt x="34" y="394"/>
                  </a:lnTo>
                  <a:lnTo>
                    <a:pt x="31" y="369"/>
                  </a:lnTo>
                  <a:lnTo>
                    <a:pt x="27" y="310"/>
                  </a:lnTo>
                  <a:lnTo>
                    <a:pt x="30" y="240"/>
                  </a:lnTo>
                  <a:lnTo>
                    <a:pt x="44" y="182"/>
                  </a:lnTo>
                  <a:lnTo>
                    <a:pt x="42" y="186"/>
                  </a:lnTo>
                  <a:lnTo>
                    <a:pt x="41" y="195"/>
                  </a:lnTo>
                  <a:lnTo>
                    <a:pt x="38" y="212"/>
                  </a:lnTo>
                  <a:lnTo>
                    <a:pt x="37" y="236"/>
                  </a:lnTo>
                  <a:lnTo>
                    <a:pt x="38" y="265"/>
                  </a:lnTo>
                  <a:lnTo>
                    <a:pt x="44" y="299"/>
                  </a:lnTo>
                  <a:lnTo>
                    <a:pt x="53" y="339"/>
                  </a:lnTo>
                  <a:lnTo>
                    <a:pt x="70" y="385"/>
                  </a:lnTo>
                  <a:close/>
                </a:path>
              </a:pathLst>
            </a:custGeom>
            <a:solidFill>
              <a:srgbClr val="00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3" name="Freeform 146"/>
            <p:cNvSpPr>
              <a:spLocks/>
            </p:cNvSpPr>
            <p:nvPr/>
          </p:nvSpPr>
          <p:spPr bwMode="auto">
            <a:xfrm>
              <a:off x="1789" y="445"/>
              <a:ext cx="90" cy="383"/>
            </a:xfrm>
            <a:custGeom>
              <a:avLst/>
              <a:gdLst>
                <a:gd name="T0" fmla="*/ 90 w 90"/>
                <a:gd name="T1" fmla="*/ 13 h 383"/>
                <a:gd name="T2" fmla="*/ 86 w 90"/>
                <a:gd name="T3" fmla="*/ 23 h 383"/>
                <a:gd name="T4" fmla="*/ 78 w 90"/>
                <a:gd name="T5" fmla="*/ 46 h 383"/>
                <a:gd name="T6" fmla="*/ 67 w 90"/>
                <a:gd name="T7" fmla="*/ 82 h 383"/>
                <a:gd name="T8" fmla="*/ 55 w 90"/>
                <a:gd name="T9" fmla="*/ 129 h 383"/>
                <a:gd name="T10" fmla="*/ 45 w 90"/>
                <a:gd name="T11" fmla="*/ 181 h 383"/>
                <a:gd name="T12" fmla="*/ 40 w 90"/>
                <a:gd name="T13" fmla="*/ 240 h 383"/>
                <a:gd name="T14" fmla="*/ 41 w 90"/>
                <a:gd name="T15" fmla="*/ 299 h 383"/>
                <a:gd name="T16" fmla="*/ 52 w 90"/>
                <a:gd name="T17" fmla="*/ 358 h 383"/>
                <a:gd name="T18" fmla="*/ 51 w 90"/>
                <a:gd name="T19" fmla="*/ 355 h 383"/>
                <a:gd name="T20" fmla="*/ 46 w 90"/>
                <a:gd name="T21" fmla="*/ 340 h 383"/>
                <a:gd name="T22" fmla="*/ 42 w 90"/>
                <a:gd name="T23" fmla="*/ 318 h 383"/>
                <a:gd name="T24" fmla="*/ 38 w 90"/>
                <a:gd name="T25" fmla="*/ 284 h 383"/>
                <a:gd name="T26" fmla="*/ 37 w 90"/>
                <a:gd name="T27" fmla="*/ 238 h 383"/>
                <a:gd name="T28" fmla="*/ 40 w 90"/>
                <a:gd name="T29" fmla="*/ 180 h 383"/>
                <a:gd name="T30" fmla="*/ 48 w 90"/>
                <a:gd name="T31" fmla="*/ 109 h 383"/>
                <a:gd name="T32" fmla="*/ 63 w 90"/>
                <a:gd name="T33" fmla="*/ 24 h 383"/>
                <a:gd name="T34" fmla="*/ 60 w 90"/>
                <a:gd name="T35" fmla="*/ 30 h 383"/>
                <a:gd name="T36" fmla="*/ 52 w 90"/>
                <a:gd name="T37" fmla="*/ 50 h 383"/>
                <a:gd name="T38" fmla="*/ 40 w 90"/>
                <a:gd name="T39" fmla="*/ 82 h 383"/>
                <a:gd name="T40" fmla="*/ 29 w 90"/>
                <a:gd name="T41" fmla="*/ 124 h 383"/>
                <a:gd name="T42" fmla="*/ 18 w 90"/>
                <a:gd name="T43" fmla="*/ 176 h 383"/>
                <a:gd name="T44" fmla="*/ 11 w 90"/>
                <a:gd name="T45" fmla="*/ 238 h 383"/>
                <a:gd name="T46" fmla="*/ 9 w 90"/>
                <a:gd name="T47" fmla="*/ 307 h 383"/>
                <a:gd name="T48" fmla="*/ 16 w 90"/>
                <a:gd name="T49" fmla="*/ 383 h 383"/>
                <a:gd name="T50" fmla="*/ 13 w 90"/>
                <a:gd name="T51" fmla="*/ 377 h 383"/>
                <a:gd name="T52" fmla="*/ 9 w 90"/>
                <a:gd name="T53" fmla="*/ 356 h 383"/>
                <a:gd name="T54" fmla="*/ 4 w 90"/>
                <a:gd name="T55" fmla="*/ 323 h 383"/>
                <a:gd name="T56" fmla="*/ 0 w 90"/>
                <a:gd name="T57" fmla="*/ 278 h 383"/>
                <a:gd name="T58" fmla="*/ 1 w 90"/>
                <a:gd name="T59" fmla="*/ 223 h 383"/>
                <a:gd name="T60" fmla="*/ 9 w 90"/>
                <a:gd name="T61" fmla="*/ 159 h 383"/>
                <a:gd name="T62" fmla="*/ 27 w 90"/>
                <a:gd name="T63" fmla="*/ 86 h 383"/>
                <a:gd name="T64" fmla="*/ 56 w 90"/>
                <a:gd name="T65" fmla="*/ 6 h 383"/>
                <a:gd name="T66" fmla="*/ 60 w 90"/>
                <a:gd name="T67" fmla="*/ 3 h 383"/>
                <a:gd name="T68" fmla="*/ 68 w 90"/>
                <a:gd name="T69" fmla="*/ 0 h 383"/>
                <a:gd name="T70" fmla="*/ 79 w 90"/>
                <a:gd name="T71" fmla="*/ 2 h 383"/>
                <a:gd name="T72" fmla="*/ 90 w 90"/>
                <a:gd name="T73" fmla="*/ 13 h 3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383"/>
                <a:gd name="T113" fmla="*/ 90 w 90"/>
                <a:gd name="T114" fmla="*/ 383 h 3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383">
                  <a:moveTo>
                    <a:pt x="90" y="13"/>
                  </a:moveTo>
                  <a:lnTo>
                    <a:pt x="86" y="23"/>
                  </a:lnTo>
                  <a:lnTo>
                    <a:pt x="78" y="46"/>
                  </a:lnTo>
                  <a:lnTo>
                    <a:pt x="67" y="82"/>
                  </a:lnTo>
                  <a:lnTo>
                    <a:pt x="55" y="129"/>
                  </a:lnTo>
                  <a:lnTo>
                    <a:pt x="45" y="181"/>
                  </a:lnTo>
                  <a:lnTo>
                    <a:pt x="40" y="240"/>
                  </a:lnTo>
                  <a:lnTo>
                    <a:pt x="41" y="299"/>
                  </a:lnTo>
                  <a:lnTo>
                    <a:pt x="52" y="358"/>
                  </a:lnTo>
                  <a:lnTo>
                    <a:pt x="51" y="355"/>
                  </a:lnTo>
                  <a:lnTo>
                    <a:pt x="46" y="340"/>
                  </a:lnTo>
                  <a:lnTo>
                    <a:pt x="42" y="318"/>
                  </a:lnTo>
                  <a:lnTo>
                    <a:pt x="38" y="284"/>
                  </a:lnTo>
                  <a:lnTo>
                    <a:pt x="37" y="238"/>
                  </a:lnTo>
                  <a:lnTo>
                    <a:pt x="40" y="180"/>
                  </a:lnTo>
                  <a:lnTo>
                    <a:pt x="48" y="109"/>
                  </a:lnTo>
                  <a:lnTo>
                    <a:pt x="63" y="24"/>
                  </a:lnTo>
                  <a:lnTo>
                    <a:pt x="60" y="30"/>
                  </a:lnTo>
                  <a:lnTo>
                    <a:pt x="52" y="50"/>
                  </a:lnTo>
                  <a:lnTo>
                    <a:pt x="40" y="82"/>
                  </a:lnTo>
                  <a:lnTo>
                    <a:pt x="29" y="124"/>
                  </a:lnTo>
                  <a:lnTo>
                    <a:pt x="18" y="176"/>
                  </a:lnTo>
                  <a:lnTo>
                    <a:pt x="11" y="238"/>
                  </a:lnTo>
                  <a:lnTo>
                    <a:pt x="9" y="307"/>
                  </a:lnTo>
                  <a:lnTo>
                    <a:pt x="16" y="383"/>
                  </a:lnTo>
                  <a:lnTo>
                    <a:pt x="13" y="377"/>
                  </a:lnTo>
                  <a:lnTo>
                    <a:pt x="9" y="356"/>
                  </a:lnTo>
                  <a:lnTo>
                    <a:pt x="4" y="323"/>
                  </a:lnTo>
                  <a:lnTo>
                    <a:pt x="0" y="278"/>
                  </a:lnTo>
                  <a:lnTo>
                    <a:pt x="1" y="223"/>
                  </a:lnTo>
                  <a:lnTo>
                    <a:pt x="9" y="159"/>
                  </a:lnTo>
                  <a:lnTo>
                    <a:pt x="27" y="86"/>
                  </a:lnTo>
                  <a:lnTo>
                    <a:pt x="56" y="6"/>
                  </a:lnTo>
                  <a:lnTo>
                    <a:pt x="60" y="3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90" y="13"/>
                  </a:lnTo>
                  <a:close/>
                </a:path>
              </a:pathLst>
            </a:custGeom>
            <a:solidFill>
              <a:srgbClr val="000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4" name="Freeform 147"/>
            <p:cNvSpPr>
              <a:spLocks/>
            </p:cNvSpPr>
            <p:nvPr/>
          </p:nvSpPr>
          <p:spPr bwMode="auto">
            <a:xfrm>
              <a:off x="1603" y="380"/>
              <a:ext cx="168" cy="439"/>
            </a:xfrm>
            <a:custGeom>
              <a:avLst/>
              <a:gdLst>
                <a:gd name="T0" fmla="*/ 0 w 168"/>
                <a:gd name="T1" fmla="*/ 431 h 439"/>
                <a:gd name="T2" fmla="*/ 0 w 168"/>
                <a:gd name="T3" fmla="*/ 420 h 439"/>
                <a:gd name="T4" fmla="*/ 2 w 168"/>
                <a:gd name="T5" fmla="*/ 388 h 439"/>
                <a:gd name="T6" fmla="*/ 6 w 168"/>
                <a:gd name="T7" fmla="*/ 341 h 439"/>
                <a:gd name="T8" fmla="*/ 14 w 168"/>
                <a:gd name="T9" fmla="*/ 280 h 439"/>
                <a:gd name="T10" fmla="*/ 26 w 168"/>
                <a:gd name="T11" fmla="*/ 214 h 439"/>
                <a:gd name="T12" fmla="*/ 48 w 168"/>
                <a:gd name="T13" fmla="*/ 141 h 439"/>
                <a:gd name="T14" fmla="*/ 77 w 168"/>
                <a:gd name="T15" fmla="*/ 68 h 439"/>
                <a:gd name="T16" fmla="*/ 117 w 168"/>
                <a:gd name="T17" fmla="*/ 0 h 439"/>
                <a:gd name="T18" fmla="*/ 135 w 168"/>
                <a:gd name="T19" fmla="*/ 12 h 439"/>
                <a:gd name="T20" fmla="*/ 132 w 168"/>
                <a:gd name="T21" fmla="*/ 17 h 439"/>
                <a:gd name="T22" fmla="*/ 122 w 168"/>
                <a:gd name="T23" fmla="*/ 34 h 439"/>
                <a:gd name="T24" fmla="*/ 109 w 168"/>
                <a:gd name="T25" fmla="*/ 60 h 439"/>
                <a:gd name="T26" fmla="*/ 94 w 168"/>
                <a:gd name="T27" fmla="*/ 95 h 439"/>
                <a:gd name="T28" fmla="*/ 77 w 168"/>
                <a:gd name="T29" fmla="*/ 141 h 439"/>
                <a:gd name="T30" fmla="*/ 61 w 168"/>
                <a:gd name="T31" fmla="*/ 194 h 439"/>
                <a:gd name="T32" fmla="*/ 48 w 168"/>
                <a:gd name="T33" fmla="*/ 256 h 439"/>
                <a:gd name="T34" fmla="*/ 39 w 168"/>
                <a:gd name="T35" fmla="*/ 324 h 439"/>
                <a:gd name="T36" fmla="*/ 40 w 168"/>
                <a:gd name="T37" fmla="*/ 315 h 439"/>
                <a:gd name="T38" fmla="*/ 47 w 168"/>
                <a:gd name="T39" fmla="*/ 291 h 439"/>
                <a:gd name="T40" fmla="*/ 57 w 168"/>
                <a:gd name="T41" fmla="*/ 256 h 439"/>
                <a:gd name="T42" fmla="*/ 72 w 168"/>
                <a:gd name="T43" fmla="*/ 212 h 439"/>
                <a:gd name="T44" fmla="*/ 90 w 168"/>
                <a:gd name="T45" fmla="*/ 164 h 439"/>
                <a:gd name="T46" fmla="*/ 111 w 168"/>
                <a:gd name="T47" fmla="*/ 115 h 439"/>
                <a:gd name="T48" fmla="*/ 138 w 168"/>
                <a:gd name="T49" fmla="*/ 69 h 439"/>
                <a:gd name="T50" fmla="*/ 168 w 168"/>
                <a:gd name="T51" fmla="*/ 29 h 439"/>
                <a:gd name="T52" fmla="*/ 164 w 168"/>
                <a:gd name="T53" fmla="*/ 38 h 439"/>
                <a:gd name="T54" fmla="*/ 151 w 168"/>
                <a:gd name="T55" fmla="*/ 65 h 439"/>
                <a:gd name="T56" fmla="*/ 133 w 168"/>
                <a:gd name="T57" fmla="*/ 106 h 439"/>
                <a:gd name="T58" fmla="*/ 113 w 168"/>
                <a:gd name="T59" fmla="*/ 158 h 439"/>
                <a:gd name="T60" fmla="*/ 92 w 168"/>
                <a:gd name="T61" fmla="*/ 220 h 439"/>
                <a:gd name="T62" fmla="*/ 74 w 168"/>
                <a:gd name="T63" fmla="*/ 287 h 439"/>
                <a:gd name="T64" fmla="*/ 59 w 168"/>
                <a:gd name="T65" fmla="*/ 355 h 439"/>
                <a:gd name="T66" fmla="*/ 52 w 168"/>
                <a:gd name="T67" fmla="*/ 423 h 439"/>
                <a:gd name="T68" fmla="*/ 52 w 168"/>
                <a:gd name="T69" fmla="*/ 439 h 439"/>
                <a:gd name="T70" fmla="*/ 51 w 168"/>
                <a:gd name="T71" fmla="*/ 439 h 439"/>
                <a:gd name="T72" fmla="*/ 48 w 168"/>
                <a:gd name="T73" fmla="*/ 438 h 439"/>
                <a:gd name="T74" fmla="*/ 43 w 168"/>
                <a:gd name="T75" fmla="*/ 435 h 439"/>
                <a:gd name="T76" fmla="*/ 36 w 168"/>
                <a:gd name="T77" fmla="*/ 434 h 439"/>
                <a:gd name="T78" fmla="*/ 28 w 168"/>
                <a:gd name="T79" fmla="*/ 433 h 439"/>
                <a:gd name="T80" fmla="*/ 19 w 168"/>
                <a:gd name="T81" fmla="*/ 431 h 439"/>
                <a:gd name="T82" fmla="*/ 10 w 168"/>
                <a:gd name="T83" fmla="*/ 430 h 439"/>
                <a:gd name="T84" fmla="*/ 0 w 168"/>
                <a:gd name="T85" fmla="*/ 431 h 4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8"/>
                <a:gd name="T130" fmla="*/ 0 h 439"/>
                <a:gd name="T131" fmla="*/ 168 w 168"/>
                <a:gd name="T132" fmla="*/ 439 h 4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8" h="439">
                  <a:moveTo>
                    <a:pt x="0" y="431"/>
                  </a:moveTo>
                  <a:lnTo>
                    <a:pt x="0" y="420"/>
                  </a:lnTo>
                  <a:lnTo>
                    <a:pt x="2" y="388"/>
                  </a:lnTo>
                  <a:lnTo>
                    <a:pt x="6" y="341"/>
                  </a:lnTo>
                  <a:lnTo>
                    <a:pt x="14" y="280"/>
                  </a:lnTo>
                  <a:lnTo>
                    <a:pt x="26" y="214"/>
                  </a:lnTo>
                  <a:lnTo>
                    <a:pt x="48" y="141"/>
                  </a:lnTo>
                  <a:lnTo>
                    <a:pt x="77" y="68"/>
                  </a:lnTo>
                  <a:lnTo>
                    <a:pt x="117" y="0"/>
                  </a:lnTo>
                  <a:lnTo>
                    <a:pt x="135" y="12"/>
                  </a:lnTo>
                  <a:lnTo>
                    <a:pt x="132" y="17"/>
                  </a:lnTo>
                  <a:lnTo>
                    <a:pt x="122" y="34"/>
                  </a:lnTo>
                  <a:lnTo>
                    <a:pt x="109" y="60"/>
                  </a:lnTo>
                  <a:lnTo>
                    <a:pt x="94" y="95"/>
                  </a:lnTo>
                  <a:lnTo>
                    <a:pt x="77" y="141"/>
                  </a:lnTo>
                  <a:lnTo>
                    <a:pt x="61" y="194"/>
                  </a:lnTo>
                  <a:lnTo>
                    <a:pt x="48" y="256"/>
                  </a:lnTo>
                  <a:lnTo>
                    <a:pt x="39" y="324"/>
                  </a:lnTo>
                  <a:lnTo>
                    <a:pt x="40" y="315"/>
                  </a:lnTo>
                  <a:lnTo>
                    <a:pt x="47" y="291"/>
                  </a:lnTo>
                  <a:lnTo>
                    <a:pt x="57" y="256"/>
                  </a:lnTo>
                  <a:lnTo>
                    <a:pt x="72" y="212"/>
                  </a:lnTo>
                  <a:lnTo>
                    <a:pt x="90" y="164"/>
                  </a:lnTo>
                  <a:lnTo>
                    <a:pt x="111" y="115"/>
                  </a:lnTo>
                  <a:lnTo>
                    <a:pt x="138" y="69"/>
                  </a:lnTo>
                  <a:lnTo>
                    <a:pt x="168" y="29"/>
                  </a:lnTo>
                  <a:lnTo>
                    <a:pt x="164" y="38"/>
                  </a:lnTo>
                  <a:lnTo>
                    <a:pt x="151" y="65"/>
                  </a:lnTo>
                  <a:lnTo>
                    <a:pt x="133" y="106"/>
                  </a:lnTo>
                  <a:lnTo>
                    <a:pt x="113" y="158"/>
                  </a:lnTo>
                  <a:lnTo>
                    <a:pt x="92" y="220"/>
                  </a:lnTo>
                  <a:lnTo>
                    <a:pt x="74" y="287"/>
                  </a:lnTo>
                  <a:lnTo>
                    <a:pt x="59" y="355"/>
                  </a:lnTo>
                  <a:lnTo>
                    <a:pt x="52" y="423"/>
                  </a:lnTo>
                  <a:lnTo>
                    <a:pt x="52" y="439"/>
                  </a:lnTo>
                  <a:lnTo>
                    <a:pt x="51" y="439"/>
                  </a:lnTo>
                  <a:lnTo>
                    <a:pt x="48" y="438"/>
                  </a:lnTo>
                  <a:lnTo>
                    <a:pt x="43" y="435"/>
                  </a:lnTo>
                  <a:lnTo>
                    <a:pt x="36" y="434"/>
                  </a:lnTo>
                  <a:lnTo>
                    <a:pt x="28" y="433"/>
                  </a:lnTo>
                  <a:lnTo>
                    <a:pt x="19" y="431"/>
                  </a:lnTo>
                  <a:lnTo>
                    <a:pt x="10" y="430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87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5" name="Freeform 148"/>
            <p:cNvSpPr>
              <a:spLocks/>
            </p:cNvSpPr>
            <p:nvPr/>
          </p:nvSpPr>
          <p:spPr bwMode="auto">
            <a:xfrm>
              <a:off x="1327" y="2205"/>
              <a:ext cx="1027" cy="160"/>
            </a:xfrm>
            <a:custGeom>
              <a:avLst/>
              <a:gdLst>
                <a:gd name="T0" fmla="*/ 1 w 1027"/>
                <a:gd name="T1" fmla="*/ 122 h 160"/>
                <a:gd name="T2" fmla="*/ 16 w 1027"/>
                <a:gd name="T3" fmla="*/ 126 h 160"/>
                <a:gd name="T4" fmla="*/ 47 w 1027"/>
                <a:gd name="T5" fmla="*/ 132 h 160"/>
                <a:gd name="T6" fmla="*/ 88 w 1027"/>
                <a:gd name="T7" fmla="*/ 139 h 160"/>
                <a:gd name="T8" fmla="*/ 143 w 1027"/>
                <a:gd name="T9" fmla="*/ 147 h 160"/>
                <a:gd name="T10" fmla="*/ 207 w 1027"/>
                <a:gd name="T11" fmla="*/ 153 h 160"/>
                <a:gd name="T12" fmla="*/ 283 w 1027"/>
                <a:gd name="T13" fmla="*/ 158 h 160"/>
                <a:gd name="T14" fmla="*/ 366 w 1027"/>
                <a:gd name="T15" fmla="*/ 160 h 160"/>
                <a:gd name="T16" fmla="*/ 436 w 1027"/>
                <a:gd name="T17" fmla="*/ 158 h 160"/>
                <a:gd name="T18" fmla="*/ 488 w 1027"/>
                <a:gd name="T19" fmla="*/ 156 h 160"/>
                <a:gd name="T20" fmla="*/ 541 w 1027"/>
                <a:gd name="T21" fmla="*/ 151 h 160"/>
                <a:gd name="T22" fmla="*/ 596 w 1027"/>
                <a:gd name="T23" fmla="*/ 144 h 160"/>
                <a:gd name="T24" fmla="*/ 649 w 1027"/>
                <a:gd name="T25" fmla="*/ 136 h 160"/>
                <a:gd name="T26" fmla="*/ 698 w 1027"/>
                <a:gd name="T27" fmla="*/ 128 h 160"/>
                <a:gd name="T28" fmla="*/ 746 w 1027"/>
                <a:gd name="T29" fmla="*/ 118 h 160"/>
                <a:gd name="T30" fmla="*/ 797 w 1027"/>
                <a:gd name="T31" fmla="*/ 105 h 160"/>
                <a:gd name="T32" fmla="*/ 846 w 1027"/>
                <a:gd name="T33" fmla="*/ 90 h 160"/>
                <a:gd name="T34" fmla="*/ 897 w 1027"/>
                <a:gd name="T35" fmla="*/ 74 h 160"/>
                <a:gd name="T36" fmla="*/ 950 w 1027"/>
                <a:gd name="T37" fmla="*/ 56 h 160"/>
                <a:gd name="T38" fmla="*/ 1000 w 1027"/>
                <a:gd name="T39" fmla="*/ 35 h 160"/>
                <a:gd name="T40" fmla="*/ 1027 w 1027"/>
                <a:gd name="T41" fmla="*/ 0 h 160"/>
                <a:gd name="T42" fmla="*/ 1021 w 1027"/>
                <a:gd name="T43" fmla="*/ 2 h 160"/>
                <a:gd name="T44" fmla="*/ 1007 w 1027"/>
                <a:gd name="T45" fmla="*/ 8 h 160"/>
                <a:gd name="T46" fmla="*/ 984 w 1027"/>
                <a:gd name="T47" fmla="*/ 17 h 160"/>
                <a:gd name="T48" fmla="*/ 951 w 1027"/>
                <a:gd name="T49" fmla="*/ 27 h 160"/>
                <a:gd name="T50" fmla="*/ 910 w 1027"/>
                <a:gd name="T51" fmla="*/ 40 h 160"/>
                <a:gd name="T52" fmla="*/ 860 w 1027"/>
                <a:gd name="T53" fmla="*/ 55 h 160"/>
                <a:gd name="T54" fmla="*/ 804 w 1027"/>
                <a:gd name="T55" fmla="*/ 69 h 160"/>
                <a:gd name="T56" fmla="*/ 739 w 1027"/>
                <a:gd name="T57" fmla="*/ 84 h 160"/>
                <a:gd name="T58" fmla="*/ 668 w 1027"/>
                <a:gd name="T59" fmla="*/ 98 h 160"/>
                <a:gd name="T60" fmla="*/ 590 w 1027"/>
                <a:gd name="T61" fmla="*/ 111 h 160"/>
                <a:gd name="T62" fmla="*/ 506 w 1027"/>
                <a:gd name="T63" fmla="*/ 122 h 160"/>
                <a:gd name="T64" fmla="*/ 415 w 1027"/>
                <a:gd name="T65" fmla="*/ 130 h 160"/>
                <a:gd name="T66" fmla="*/ 319 w 1027"/>
                <a:gd name="T67" fmla="*/ 134 h 160"/>
                <a:gd name="T68" fmla="*/ 217 w 1027"/>
                <a:gd name="T69" fmla="*/ 135 h 160"/>
                <a:gd name="T70" fmla="*/ 111 w 1027"/>
                <a:gd name="T71" fmla="*/ 131 h 160"/>
                <a:gd name="T72" fmla="*/ 0 w 1027"/>
                <a:gd name="T73" fmla="*/ 122 h 1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27"/>
                <a:gd name="T112" fmla="*/ 0 h 160"/>
                <a:gd name="T113" fmla="*/ 1027 w 1027"/>
                <a:gd name="T114" fmla="*/ 160 h 1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27" h="160">
                  <a:moveTo>
                    <a:pt x="0" y="122"/>
                  </a:moveTo>
                  <a:lnTo>
                    <a:pt x="1" y="122"/>
                  </a:lnTo>
                  <a:lnTo>
                    <a:pt x="8" y="123"/>
                  </a:lnTo>
                  <a:lnTo>
                    <a:pt x="16" y="126"/>
                  </a:lnTo>
                  <a:lnTo>
                    <a:pt x="30" y="128"/>
                  </a:lnTo>
                  <a:lnTo>
                    <a:pt x="47" y="132"/>
                  </a:lnTo>
                  <a:lnTo>
                    <a:pt x="66" y="135"/>
                  </a:lnTo>
                  <a:lnTo>
                    <a:pt x="88" y="139"/>
                  </a:lnTo>
                  <a:lnTo>
                    <a:pt x="114" y="143"/>
                  </a:lnTo>
                  <a:lnTo>
                    <a:pt x="143" y="147"/>
                  </a:lnTo>
                  <a:lnTo>
                    <a:pt x="174" y="151"/>
                  </a:lnTo>
                  <a:lnTo>
                    <a:pt x="207" y="153"/>
                  </a:lnTo>
                  <a:lnTo>
                    <a:pt x="245" y="157"/>
                  </a:lnTo>
                  <a:lnTo>
                    <a:pt x="283" y="158"/>
                  </a:lnTo>
                  <a:lnTo>
                    <a:pt x="323" y="160"/>
                  </a:lnTo>
                  <a:lnTo>
                    <a:pt x="366" y="160"/>
                  </a:lnTo>
                  <a:lnTo>
                    <a:pt x="411" y="160"/>
                  </a:lnTo>
                  <a:lnTo>
                    <a:pt x="436" y="158"/>
                  </a:lnTo>
                  <a:lnTo>
                    <a:pt x="462" y="157"/>
                  </a:lnTo>
                  <a:lnTo>
                    <a:pt x="488" y="156"/>
                  </a:lnTo>
                  <a:lnTo>
                    <a:pt x="514" y="153"/>
                  </a:lnTo>
                  <a:lnTo>
                    <a:pt x="541" y="151"/>
                  </a:lnTo>
                  <a:lnTo>
                    <a:pt x="569" y="148"/>
                  </a:lnTo>
                  <a:lnTo>
                    <a:pt x="596" y="144"/>
                  </a:lnTo>
                  <a:lnTo>
                    <a:pt x="625" y="140"/>
                  </a:lnTo>
                  <a:lnTo>
                    <a:pt x="649" y="136"/>
                  </a:lnTo>
                  <a:lnTo>
                    <a:pt x="673" y="132"/>
                  </a:lnTo>
                  <a:lnTo>
                    <a:pt x="698" y="128"/>
                  </a:lnTo>
                  <a:lnTo>
                    <a:pt x="721" y="123"/>
                  </a:lnTo>
                  <a:lnTo>
                    <a:pt x="746" y="118"/>
                  </a:lnTo>
                  <a:lnTo>
                    <a:pt x="771" y="111"/>
                  </a:lnTo>
                  <a:lnTo>
                    <a:pt x="797" y="105"/>
                  </a:lnTo>
                  <a:lnTo>
                    <a:pt x="822" y="98"/>
                  </a:lnTo>
                  <a:lnTo>
                    <a:pt x="846" y="90"/>
                  </a:lnTo>
                  <a:lnTo>
                    <a:pt x="873" y="82"/>
                  </a:lnTo>
                  <a:lnTo>
                    <a:pt x="897" y="74"/>
                  </a:lnTo>
                  <a:lnTo>
                    <a:pt x="923" y="65"/>
                  </a:lnTo>
                  <a:lnTo>
                    <a:pt x="950" y="56"/>
                  </a:lnTo>
                  <a:lnTo>
                    <a:pt x="976" y="46"/>
                  </a:lnTo>
                  <a:lnTo>
                    <a:pt x="1000" y="35"/>
                  </a:lnTo>
                  <a:lnTo>
                    <a:pt x="1027" y="25"/>
                  </a:lnTo>
                  <a:lnTo>
                    <a:pt x="1027" y="0"/>
                  </a:lnTo>
                  <a:lnTo>
                    <a:pt x="1025" y="0"/>
                  </a:lnTo>
                  <a:lnTo>
                    <a:pt x="1021" y="2"/>
                  </a:lnTo>
                  <a:lnTo>
                    <a:pt x="1016" y="4"/>
                  </a:lnTo>
                  <a:lnTo>
                    <a:pt x="1007" y="8"/>
                  </a:lnTo>
                  <a:lnTo>
                    <a:pt x="996" y="12"/>
                  </a:lnTo>
                  <a:lnTo>
                    <a:pt x="984" y="17"/>
                  </a:lnTo>
                  <a:lnTo>
                    <a:pt x="969" y="22"/>
                  </a:lnTo>
                  <a:lnTo>
                    <a:pt x="951" y="27"/>
                  </a:lnTo>
                  <a:lnTo>
                    <a:pt x="932" y="34"/>
                  </a:lnTo>
                  <a:lnTo>
                    <a:pt x="910" y="40"/>
                  </a:lnTo>
                  <a:lnTo>
                    <a:pt x="886" y="48"/>
                  </a:lnTo>
                  <a:lnTo>
                    <a:pt x="860" y="55"/>
                  </a:lnTo>
                  <a:lnTo>
                    <a:pt x="833" y="63"/>
                  </a:lnTo>
                  <a:lnTo>
                    <a:pt x="804" y="69"/>
                  </a:lnTo>
                  <a:lnTo>
                    <a:pt x="772" y="77"/>
                  </a:lnTo>
                  <a:lnTo>
                    <a:pt x="739" y="84"/>
                  </a:lnTo>
                  <a:lnTo>
                    <a:pt x="705" y="92"/>
                  </a:lnTo>
                  <a:lnTo>
                    <a:pt x="668" y="98"/>
                  </a:lnTo>
                  <a:lnTo>
                    <a:pt x="629" y="105"/>
                  </a:lnTo>
                  <a:lnTo>
                    <a:pt x="590" y="111"/>
                  </a:lnTo>
                  <a:lnTo>
                    <a:pt x="548" y="116"/>
                  </a:lnTo>
                  <a:lnTo>
                    <a:pt x="506" y="122"/>
                  </a:lnTo>
                  <a:lnTo>
                    <a:pt x="460" y="126"/>
                  </a:lnTo>
                  <a:lnTo>
                    <a:pt x="415" y="130"/>
                  </a:lnTo>
                  <a:lnTo>
                    <a:pt x="367" y="132"/>
                  </a:lnTo>
                  <a:lnTo>
                    <a:pt x="319" y="134"/>
                  </a:lnTo>
                  <a:lnTo>
                    <a:pt x="269" y="135"/>
                  </a:lnTo>
                  <a:lnTo>
                    <a:pt x="217" y="135"/>
                  </a:lnTo>
                  <a:lnTo>
                    <a:pt x="165" y="134"/>
                  </a:lnTo>
                  <a:lnTo>
                    <a:pt x="111" y="131"/>
                  </a:lnTo>
                  <a:lnTo>
                    <a:pt x="56" y="12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A3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6" name="Freeform 149"/>
            <p:cNvSpPr>
              <a:spLocks/>
            </p:cNvSpPr>
            <p:nvPr/>
          </p:nvSpPr>
          <p:spPr bwMode="auto">
            <a:xfrm>
              <a:off x="1677" y="1831"/>
              <a:ext cx="164" cy="115"/>
            </a:xfrm>
            <a:custGeom>
              <a:avLst/>
              <a:gdLst>
                <a:gd name="T0" fmla="*/ 17 w 164"/>
                <a:gd name="T1" fmla="*/ 0 h 115"/>
                <a:gd name="T2" fmla="*/ 0 w 164"/>
                <a:gd name="T3" fmla="*/ 115 h 115"/>
                <a:gd name="T4" fmla="*/ 164 w 164"/>
                <a:gd name="T5" fmla="*/ 107 h 115"/>
                <a:gd name="T6" fmla="*/ 146 w 164"/>
                <a:gd name="T7" fmla="*/ 0 h 115"/>
                <a:gd name="T8" fmla="*/ 17 w 164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15"/>
                <a:gd name="T17" fmla="*/ 164 w 16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15">
                  <a:moveTo>
                    <a:pt x="17" y="0"/>
                  </a:moveTo>
                  <a:lnTo>
                    <a:pt x="0" y="115"/>
                  </a:lnTo>
                  <a:lnTo>
                    <a:pt x="164" y="107"/>
                  </a:lnTo>
                  <a:lnTo>
                    <a:pt x="14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77" name="Freeform 150"/>
            <p:cNvSpPr>
              <a:spLocks/>
            </p:cNvSpPr>
            <p:nvPr/>
          </p:nvSpPr>
          <p:spPr bwMode="auto">
            <a:xfrm>
              <a:off x="2162" y="1036"/>
              <a:ext cx="288" cy="346"/>
            </a:xfrm>
            <a:custGeom>
              <a:avLst/>
              <a:gdLst>
                <a:gd name="T0" fmla="*/ 16 w 288"/>
                <a:gd name="T1" fmla="*/ 25 h 346"/>
                <a:gd name="T2" fmla="*/ 17 w 288"/>
                <a:gd name="T3" fmla="*/ 25 h 346"/>
                <a:gd name="T4" fmla="*/ 21 w 288"/>
                <a:gd name="T5" fmla="*/ 26 h 346"/>
                <a:gd name="T6" fmla="*/ 27 w 288"/>
                <a:gd name="T7" fmla="*/ 29 h 346"/>
                <a:gd name="T8" fmla="*/ 36 w 288"/>
                <a:gd name="T9" fmla="*/ 34 h 346"/>
                <a:gd name="T10" fmla="*/ 47 w 288"/>
                <a:gd name="T11" fmla="*/ 39 h 346"/>
                <a:gd name="T12" fmla="*/ 60 w 288"/>
                <a:gd name="T13" fmla="*/ 48 h 346"/>
                <a:gd name="T14" fmla="*/ 75 w 288"/>
                <a:gd name="T15" fmla="*/ 59 h 346"/>
                <a:gd name="T16" fmla="*/ 90 w 288"/>
                <a:gd name="T17" fmla="*/ 72 h 346"/>
                <a:gd name="T18" fmla="*/ 108 w 288"/>
                <a:gd name="T19" fmla="*/ 89 h 346"/>
                <a:gd name="T20" fmla="*/ 127 w 288"/>
                <a:gd name="T21" fmla="*/ 109 h 346"/>
                <a:gd name="T22" fmla="*/ 148 w 288"/>
                <a:gd name="T23" fmla="*/ 132 h 346"/>
                <a:gd name="T24" fmla="*/ 170 w 288"/>
                <a:gd name="T25" fmla="*/ 160 h 346"/>
                <a:gd name="T26" fmla="*/ 192 w 288"/>
                <a:gd name="T27" fmla="*/ 193 h 346"/>
                <a:gd name="T28" fmla="*/ 215 w 288"/>
                <a:gd name="T29" fmla="*/ 228 h 346"/>
                <a:gd name="T30" fmla="*/ 238 w 288"/>
                <a:gd name="T31" fmla="*/ 270 h 346"/>
                <a:gd name="T32" fmla="*/ 263 w 288"/>
                <a:gd name="T33" fmla="*/ 316 h 346"/>
                <a:gd name="T34" fmla="*/ 288 w 288"/>
                <a:gd name="T35" fmla="*/ 346 h 346"/>
                <a:gd name="T36" fmla="*/ 288 w 288"/>
                <a:gd name="T37" fmla="*/ 343 h 346"/>
                <a:gd name="T38" fmla="*/ 285 w 288"/>
                <a:gd name="T39" fmla="*/ 336 h 346"/>
                <a:gd name="T40" fmla="*/ 282 w 288"/>
                <a:gd name="T41" fmla="*/ 322 h 346"/>
                <a:gd name="T42" fmla="*/ 278 w 288"/>
                <a:gd name="T43" fmla="*/ 307 h 346"/>
                <a:gd name="T44" fmla="*/ 271 w 288"/>
                <a:gd name="T45" fmla="*/ 287 h 346"/>
                <a:gd name="T46" fmla="*/ 263 w 288"/>
                <a:gd name="T47" fmla="*/ 265 h 346"/>
                <a:gd name="T48" fmla="*/ 252 w 288"/>
                <a:gd name="T49" fmla="*/ 239 h 346"/>
                <a:gd name="T50" fmla="*/ 238 w 288"/>
                <a:gd name="T51" fmla="*/ 212 h 346"/>
                <a:gd name="T52" fmla="*/ 222 w 288"/>
                <a:gd name="T53" fmla="*/ 185 h 346"/>
                <a:gd name="T54" fmla="*/ 201 w 288"/>
                <a:gd name="T55" fmla="*/ 156 h 346"/>
                <a:gd name="T56" fmla="*/ 178 w 288"/>
                <a:gd name="T57" fmla="*/ 127 h 346"/>
                <a:gd name="T58" fmla="*/ 150 w 288"/>
                <a:gd name="T59" fmla="*/ 98 h 346"/>
                <a:gd name="T60" fmla="*/ 120 w 288"/>
                <a:gd name="T61" fmla="*/ 71 h 346"/>
                <a:gd name="T62" fmla="*/ 84 w 288"/>
                <a:gd name="T63" fmla="*/ 44 h 346"/>
                <a:gd name="T64" fmla="*/ 44 w 288"/>
                <a:gd name="T65" fmla="*/ 21 h 346"/>
                <a:gd name="T66" fmla="*/ 0 w 288"/>
                <a:gd name="T67" fmla="*/ 0 h 346"/>
                <a:gd name="T68" fmla="*/ 16 w 288"/>
                <a:gd name="T69" fmla="*/ 25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346"/>
                <a:gd name="T107" fmla="*/ 288 w 288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346">
                  <a:moveTo>
                    <a:pt x="16" y="25"/>
                  </a:moveTo>
                  <a:lnTo>
                    <a:pt x="17" y="25"/>
                  </a:lnTo>
                  <a:lnTo>
                    <a:pt x="21" y="26"/>
                  </a:lnTo>
                  <a:lnTo>
                    <a:pt x="27" y="29"/>
                  </a:lnTo>
                  <a:lnTo>
                    <a:pt x="36" y="34"/>
                  </a:lnTo>
                  <a:lnTo>
                    <a:pt x="47" y="39"/>
                  </a:lnTo>
                  <a:lnTo>
                    <a:pt x="60" y="48"/>
                  </a:lnTo>
                  <a:lnTo>
                    <a:pt x="75" y="59"/>
                  </a:lnTo>
                  <a:lnTo>
                    <a:pt x="90" y="72"/>
                  </a:lnTo>
                  <a:lnTo>
                    <a:pt x="108" y="89"/>
                  </a:lnTo>
                  <a:lnTo>
                    <a:pt x="127" y="109"/>
                  </a:lnTo>
                  <a:lnTo>
                    <a:pt x="148" y="132"/>
                  </a:lnTo>
                  <a:lnTo>
                    <a:pt x="170" y="160"/>
                  </a:lnTo>
                  <a:lnTo>
                    <a:pt x="192" y="193"/>
                  </a:lnTo>
                  <a:lnTo>
                    <a:pt x="215" y="228"/>
                  </a:lnTo>
                  <a:lnTo>
                    <a:pt x="238" y="270"/>
                  </a:lnTo>
                  <a:lnTo>
                    <a:pt x="263" y="316"/>
                  </a:lnTo>
                  <a:lnTo>
                    <a:pt x="288" y="346"/>
                  </a:lnTo>
                  <a:lnTo>
                    <a:pt x="288" y="343"/>
                  </a:lnTo>
                  <a:lnTo>
                    <a:pt x="285" y="336"/>
                  </a:lnTo>
                  <a:lnTo>
                    <a:pt x="282" y="322"/>
                  </a:lnTo>
                  <a:lnTo>
                    <a:pt x="278" y="307"/>
                  </a:lnTo>
                  <a:lnTo>
                    <a:pt x="271" y="287"/>
                  </a:lnTo>
                  <a:lnTo>
                    <a:pt x="263" y="265"/>
                  </a:lnTo>
                  <a:lnTo>
                    <a:pt x="252" y="239"/>
                  </a:lnTo>
                  <a:lnTo>
                    <a:pt x="238" y="212"/>
                  </a:lnTo>
                  <a:lnTo>
                    <a:pt x="222" y="185"/>
                  </a:lnTo>
                  <a:lnTo>
                    <a:pt x="201" y="156"/>
                  </a:lnTo>
                  <a:lnTo>
                    <a:pt x="178" y="127"/>
                  </a:lnTo>
                  <a:lnTo>
                    <a:pt x="150" y="98"/>
                  </a:lnTo>
                  <a:lnTo>
                    <a:pt x="120" y="71"/>
                  </a:lnTo>
                  <a:lnTo>
                    <a:pt x="84" y="44"/>
                  </a:lnTo>
                  <a:lnTo>
                    <a:pt x="44" y="21"/>
                  </a:lnTo>
                  <a:lnTo>
                    <a:pt x="0" y="0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FFC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67" name="Text Box 151"/>
          <p:cNvSpPr txBox="1">
            <a:spLocks noChangeArrowheads="1"/>
          </p:cNvSpPr>
          <p:nvPr/>
        </p:nvSpPr>
        <p:spPr bwMode="auto">
          <a:xfrm>
            <a:off x="4356100" y="41719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9368" name="Text Box 152"/>
          <p:cNvSpPr txBox="1">
            <a:spLocks noChangeArrowheads="1"/>
          </p:cNvSpPr>
          <p:nvPr/>
        </p:nvSpPr>
        <p:spPr bwMode="auto">
          <a:xfrm>
            <a:off x="5364163" y="357346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9370" name="Text Box 154"/>
          <p:cNvSpPr txBox="1">
            <a:spLocks noChangeArrowheads="1"/>
          </p:cNvSpPr>
          <p:nvPr/>
        </p:nvSpPr>
        <p:spPr bwMode="auto">
          <a:xfrm>
            <a:off x="4427538" y="51069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36889" name="Freeform 155"/>
          <p:cNvSpPr>
            <a:spLocks/>
          </p:cNvSpPr>
          <p:nvPr/>
        </p:nvSpPr>
        <p:spPr bwMode="auto">
          <a:xfrm>
            <a:off x="4711700" y="3784600"/>
            <a:ext cx="711200" cy="292100"/>
          </a:xfrm>
          <a:custGeom>
            <a:avLst/>
            <a:gdLst>
              <a:gd name="T0" fmla="*/ 0 w 448"/>
              <a:gd name="T1" fmla="*/ 2147483647 h 184"/>
              <a:gd name="T2" fmla="*/ 2147483647 w 448"/>
              <a:gd name="T3" fmla="*/ 2147483647 h 184"/>
              <a:gd name="T4" fmla="*/ 2147483647 w 448"/>
              <a:gd name="T5" fmla="*/ 2147483647 h 184"/>
              <a:gd name="T6" fmla="*/ 0 60000 65536"/>
              <a:gd name="T7" fmla="*/ 0 60000 65536"/>
              <a:gd name="T8" fmla="*/ 0 60000 65536"/>
              <a:gd name="T9" fmla="*/ 0 w 448"/>
              <a:gd name="T10" fmla="*/ 0 h 184"/>
              <a:gd name="T11" fmla="*/ 448 w 448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84">
                <a:moveTo>
                  <a:pt x="0" y="40"/>
                </a:moveTo>
                <a:cubicBezTo>
                  <a:pt x="59" y="37"/>
                  <a:pt x="277" y="0"/>
                  <a:pt x="352" y="24"/>
                </a:cubicBezTo>
                <a:cubicBezTo>
                  <a:pt x="427" y="48"/>
                  <a:pt x="428" y="151"/>
                  <a:pt x="448" y="1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0" name="Freeform 156"/>
          <p:cNvSpPr>
            <a:spLocks/>
          </p:cNvSpPr>
          <p:nvPr/>
        </p:nvSpPr>
        <p:spPr bwMode="auto">
          <a:xfrm>
            <a:off x="5003800" y="3717925"/>
            <a:ext cx="1296988" cy="2663825"/>
          </a:xfrm>
          <a:custGeom>
            <a:avLst/>
            <a:gdLst>
              <a:gd name="T0" fmla="*/ 2147483647 w 817"/>
              <a:gd name="T1" fmla="*/ 0 h 1678"/>
              <a:gd name="T2" fmla="*/ 2147483647 w 817"/>
              <a:gd name="T3" fmla="*/ 2147483647 h 1678"/>
              <a:gd name="T4" fmla="*/ 2147483647 w 817"/>
              <a:gd name="T5" fmla="*/ 2147483647 h 1678"/>
              <a:gd name="T6" fmla="*/ 0 w 817"/>
              <a:gd name="T7" fmla="*/ 2147483647 h 1678"/>
              <a:gd name="T8" fmla="*/ 2147483647 w 817"/>
              <a:gd name="T9" fmla="*/ 2147483647 h 1678"/>
              <a:gd name="T10" fmla="*/ 2147483647 w 817"/>
              <a:gd name="T11" fmla="*/ 2147483647 h 16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678"/>
              <a:gd name="T20" fmla="*/ 817 w 817"/>
              <a:gd name="T21" fmla="*/ 1678 h 16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678">
                <a:moveTo>
                  <a:pt x="817" y="0"/>
                </a:moveTo>
                <a:cubicBezTo>
                  <a:pt x="696" y="34"/>
                  <a:pt x="575" y="68"/>
                  <a:pt x="454" y="136"/>
                </a:cubicBezTo>
                <a:cubicBezTo>
                  <a:pt x="333" y="204"/>
                  <a:pt x="167" y="272"/>
                  <a:pt x="91" y="408"/>
                </a:cubicBezTo>
                <a:cubicBezTo>
                  <a:pt x="15" y="544"/>
                  <a:pt x="0" y="794"/>
                  <a:pt x="0" y="953"/>
                </a:cubicBezTo>
                <a:cubicBezTo>
                  <a:pt x="0" y="1112"/>
                  <a:pt x="38" y="1240"/>
                  <a:pt x="91" y="1361"/>
                </a:cubicBezTo>
                <a:cubicBezTo>
                  <a:pt x="144" y="1482"/>
                  <a:pt x="231" y="1580"/>
                  <a:pt x="318" y="16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3" name="Text Box 157"/>
          <p:cNvSpPr txBox="1">
            <a:spLocks noChangeArrowheads="1"/>
          </p:cNvSpPr>
          <p:nvPr/>
        </p:nvSpPr>
        <p:spPr bwMode="auto">
          <a:xfrm>
            <a:off x="5292725" y="544671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9374" name="Text Box 158"/>
          <p:cNvSpPr txBox="1">
            <a:spLocks noChangeArrowheads="1"/>
          </p:cNvSpPr>
          <p:nvPr/>
        </p:nvSpPr>
        <p:spPr bwMode="auto">
          <a:xfrm>
            <a:off x="5435600" y="4005263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13</a:t>
            </a:r>
          </a:p>
        </p:txBody>
      </p:sp>
      <p:sp>
        <p:nvSpPr>
          <p:cNvPr id="36893" name="Freeform 159"/>
          <p:cNvSpPr>
            <a:spLocks/>
          </p:cNvSpPr>
          <p:nvPr/>
        </p:nvSpPr>
        <p:spPr bwMode="auto">
          <a:xfrm>
            <a:off x="6037263" y="3717925"/>
            <a:ext cx="334962" cy="2808288"/>
          </a:xfrm>
          <a:custGeom>
            <a:avLst/>
            <a:gdLst>
              <a:gd name="T0" fmla="*/ 2147483647 w 211"/>
              <a:gd name="T1" fmla="*/ 0 h 1769"/>
              <a:gd name="T2" fmla="*/ 2147483647 w 211"/>
              <a:gd name="T3" fmla="*/ 2147483647 h 1769"/>
              <a:gd name="T4" fmla="*/ 2147483647 w 211"/>
              <a:gd name="T5" fmla="*/ 2147483647 h 1769"/>
              <a:gd name="T6" fmla="*/ 2147483647 w 211"/>
              <a:gd name="T7" fmla="*/ 2147483647 h 1769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769"/>
              <a:gd name="T14" fmla="*/ 211 w 211"/>
              <a:gd name="T15" fmla="*/ 1769 h 17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769">
                <a:moveTo>
                  <a:pt x="211" y="0"/>
                </a:moveTo>
                <a:cubicBezTo>
                  <a:pt x="135" y="208"/>
                  <a:pt x="60" y="416"/>
                  <a:pt x="30" y="635"/>
                </a:cubicBezTo>
                <a:cubicBezTo>
                  <a:pt x="0" y="854"/>
                  <a:pt x="0" y="1126"/>
                  <a:pt x="30" y="1315"/>
                </a:cubicBezTo>
                <a:cubicBezTo>
                  <a:pt x="60" y="1504"/>
                  <a:pt x="135" y="1636"/>
                  <a:pt x="211" y="17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4" name="Freeform 160"/>
          <p:cNvSpPr>
            <a:spLocks/>
          </p:cNvSpPr>
          <p:nvPr/>
        </p:nvSpPr>
        <p:spPr bwMode="auto">
          <a:xfrm>
            <a:off x="6516688" y="3862388"/>
            <a:ext cx="1200150" cy="2592387"/>
          </a:xfrm>
          <a:custGeom>
            <a:avLst/>
            <a:gdLst>
              <a:gd name="T0" fmla="*/ 0 w 756"/>
              <a:gd name="T1" fmla="*/ 0 h 1633"/>
              <a:gd name="T2" fmla="*/ 2147483647 w 756"/>
              <a:gd name="T3" fmla="*/ 2147483647 h 1633"/>
              <a:gd name="T4" fmla="*/ 2147483647 w 756"/>
              <a:gd name="T5" fmla="*/ 2147483647 h 1633"/>
              <a:gd name="T6" fmla="*/ 2147483647 w 756"/>
              <a:gd name="T7" fmla="*/ 2147483647 h 1633"/>
              <a:gd name="T8" fmla="*/ 2147483647 w 756"/>
              <a:gd name="T9" fmla="*/ 2147483647 h 16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1633"/>
              <a:gd name="T17" fmla="*/ 756 w 756"/>
              <a:gd name="T18" fmla="*/ 1633 h 16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1633">
                <a:moveTo>
                  <a:pt x="0" y="0"/>
                </a:moveTo>
                <a:cubicBezTo>
                  <a:pt x="80" y="55"/>
                  <a:pt x="357" y="179"/>
                  <a:pt x="479" y="327"/>
                </a:cubicBezTo>
                <a:cubicBezTo>
                  <a:pt x="601" y="475"/>
                  <a:pt x="714" y="719"/>
                  <a:pt x="735" y="887"/>
                </a:cubicBezTo>
                <a:cubicBezTo>
                  <a:pt x="756" y="1055"/>
                  <a:pt x="699" y="1211"/>
                  <a:pt x="607" y="1335"/>
                </a:cubicBezTo>
                <a:cubicBezTo>
                  <a:pt x="515" y="1459"/>
                  <a:pt x="270" y="1571"/>
                  <a:pt x="181" y="16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78" name="Text Box 162"/>
          <p:cNvSpPr txBox="1">
            <a:spLocks noChangeArrowheads="1"/>
          </p:cNvSpPr>
          <p:nvPr/>
        </p:nvSpPr>
        <p:spPr bwMode="auto">
          <a:xfrm>
            <a:off x="6300788" y="407828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</a:p>
        </p:txBody>
      </p:sp>
      <p:sp>
        <p:nvSpPr>
          <p:cNvPr id="9379" name="Text Box 163"/>
          <p:cNvSpPr txBox="1">
            <a:spLocks noChangeArrowheads="1"/>
          </p:cNvSpPr>
          <p:nvPr/>
        </p:nvSpPr>
        <p:spPr bwMode="auto">
          <a:xfrm>
            <a:off x="6588125" y="46545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9380" name="Text Box 164"/>
          <p:cNvSpPr txBox="1">
            <a:spLocks noChangeArrowheads="1"/>
          </p:cNvSpPr>
          <p:nvPr/>
        </p:nvSpPr>
        <p:spPr bwMode="auto">
          <a:xfrm>
            <a:off x="5292725" y="46529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9381" name="Text Box 165"/>
          <p:cNvSpPr txBox="1">
            <a:spLocks noChangeArrowheads="1"/>
          </p:cNvSpPr>
          <p:nvPr/>
        </p:nvSpPr>
        <p:spPr bwMode="auto">
          <a:xfrm>
            <a:off x="7164388" y="38608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9382" name="Text Box 166"/>
          <p:cNvSpPr txBox="1">
            <a:spLocks noChangeArrowheads="1"/>
          </p:cNvSpPr>
          <p:nvPr/>
        </p:nvSpPr>
        <p:spPr bwMode="auto">
          <a:xfrm>
            <a:off x="7667625" y="51577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9384" name="Text Box 168"/>
          <p:cNvSpPr txBox="1">
            <a:spLocks noChangeArrowheads="1"/>
          </p:cNvSpPr>
          <p:nvPr/>
        </p:nvSpPr>
        <p:spPr bwMode="auto">
          <a:xfrm>
            <a:off x="7885113" y="42926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17</a:t>
            </a:r>
          </a:p>
        </p:txBody>
      </p:sp>
      <p:sp>
        <p:nvSpPr>
          <p:cNvPr id="9385" name="Text Box 169"/>
          <p:cNvSpPr txBox="1">
            <a:spLocks noChangeArrowheads="1"/>
          </p:cNvSpPr>
          <p:nvPr/>
        </p:nvSpPr>
        <p:spPr bwMode="auto">
          <a:xfrm>
            <a:off x="6156325" y="53006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</p:txBody>
      </p:sp>
      <p:sp>
        <p:nvSpPr>
          <p:cNvPr id="9386" name="Text Box 170"/>
          <p:cNvSpPr txBox="1">
            <a:spLocks noChangeArrowheads="1"/>
          </p:cNvSpPr>
          <p:nvPr/>
        </p:nvSpPr>
        <p:spPr bwMode="auto">
          <a:xfrm>
            <a:off x="6804025" y="56610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4284663" y="2133600"/>
            <a:ext cx="1511300" cy="1943100"/>
            <a:chOff x="2699" y="1344"/>
            <a:chExt cx="952" cy="1224"/>
          </a:xfrm>
        </p:grpSpPr>
        <p:sp>
          <p:nvSpPr>
            <p:cNvPr id="36941" name="Line 171"/>
            <p:cNvSpPr>
              <a:spLocks noChangeShapeType="1"/>
            </p:cNvSpPr>
            <p:nvPr/>
          </p:nvSpPr>
          <p:spPr bwMode="auto">
            <a:xfrm>
              <a:off x="3379" y="2296"/>
              <a:ext cx="272" cy="2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42" name="Line 172"/>
            <p:cNvSpPr>
              <a:spLocks noChangeShapeType="1"/>
            </p:cNvSpPr>
            <p:nvPr/>
          </p:nvSpPr>
          <p:spPr bwMode="auto">
            <a:xfrm>
              <a:off x="2699" y="1344"/>
              <a:ext cx="272" cy="2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78"/>
          <p:cNvGrpSpPr>
            <a:grpSpLocks/>
          </p:cNvGrpSpPr>
          <p:nvPr/>
        </p:nvGrpSpPr>
        <p:grpSpPr bwMode="auto">
          <a:xfrm>
            <a:off x="468313" y="2133600"/>
            <a:ext cx="6480175" cy="3095625"/>
            <a:chOff x="295" y="1344"/>
            <a:chExt cx="4082" cy="1950"/>
          </a:xfrm>
        </p:grpSpPr>
        <p:sp>
          <p:nvSpPr>
            <p:cNvPr id="36939" name="Line 176"/>
            <p:cNvSpPr>
              <a:spLocks noChangeShapeType="1"/>
            </p:cNvSpPr>
            <p:nvPr/>
          </p:nvSpPr>
          <p:spPr bwMode="auto">
            <a:xfrm>
              <a:off x="295" y="1344"/>
              <a:ext cx="272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40" name="Line 177"/>
            <p:cNvSpPr>
              <a:spLocks noChangeShapeType="1"/>
            </p:cNvSpPr>
            <p:nvPr/>
          </p:nvSpPr>
          <p:spPr bwMode="auto">
            <a:xfrm>
              <a:off x="4105" y="3022"/>
              <a:ext cx="272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81"/>
          <p:cNvGrpSpPr>
            <a:grpSpLocks/>
          </p:cNvGrpSpPr>
          <p:nvPr/>
        </p:nvGrpSpPr>
        <p:grpSpPr bwMode="auto">
          <a:xfrm>
            <a:off x="3132138" y="1773238"/>
            <a:ext cx="1511300" cy="2879725"/>
            <a:chOff x="1973" y="1117"/>
            <a:chExt cx="952" cy="1814"/>
          </a:xfrm>
        </p:grpSpPr>
        <p:sp>
          <p:nvSpPr>
            <p:cNvPr id="36937" name="Line 179"/>
            <p:cNvSpPr>
              <a:spLocks noChangeShapeType="1"/>
            </p:cNvSpPr>
            <p:nvPr/>
          </p:nvSpPr>
          <p:spPr bwMode="auto">
            <a:xfrm>
              <a:off x="1973" y="1117"/>
              <a:ext cx="27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38" name="Line 180"/>
            <p:cNvSpPr>
              <a:spLocks noChangeShapeType="1"/>
            </p:cNvSpPr>
            <p:nvPr/>
          </p:nvSpPr>
          <p:spPr bwMode="auto">
            <a:xfrm>
              <a:off x="2653" y="2659"/>
              <a:ext cx="27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84"/>
          <p:cNvGrpSpPr>
            <a:grpSpLocks/>
          </p:cNvGrpSpPr>
          <p:nvPr/>
        </p:nvGrpSpPr>
        <p:grpSpPr bwMode="auto">
          <a:xfrm>
            <a:off x="2411413" y="3500438"/>
            <a:ext cx="3313112" cy="1584325"/>
            <a:chOff x="1519" y="2205"/>
            <a:chExt cx="2087" cy="998"/>
          </a:xfrm>
        </p:grpSpPr>
        <p:sp>
          <p:nvSpPr>
            <p:cNvPr id="36935" name="Line 182"/>
            <p:cNvSpPr>
              <a:spLocks noChangeShapeType="1"/>
            </p:cNvSpPr>
            <p:nvPr/>
          </p:nvSpPr>
          <p:spPr bwMode="auto">
            <a:xfrm>
              <a:off x="3334" y="2931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36" name="Line 183"/>
            <p:cNvSpPr>
              <a:spLocks noChangeShapeType="1"/>
            </p:cNvSpPr>
            <p:nvPr/>
          </p:nvSpPr>
          <p:spPr bwMode="auto">
            <a:xfrm>
              <a:off x="1519" y="2205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87"/>
          <p:cNvGrpSpPr>
            <a:grpSpLocks/>
          </p:cNvGrpSpPr>
          <p:nvPr/>
        </p:nvGrpSpPr>
        <p:grpSpPr bwMode="auto">
          <a:xfrm>
            <a:off x="611188" y="3068638"/>
            <a:ext cx="4321175" cy="2592387"/>
            <a:chOff x="385" y="1933"/>
            <a:chExt cx="2722" cy="1633"/>
          </a:xfrm>
        </p:grpSpPr>
        <p:sp>
          <p:nvSpPr>
            <p:cNvPr id="36933" name="Line 185"/>
            <p:cNvSpPr>
              <a:spLocks noChangeShapeType="1"/>
            </p:cNvSpPr>
            <p:nvPr/>
          </p:nvSpPr>
          <p:spPr bwMode="auto">
            <a:xfrm>
              <a:off x="385" y="1933"/>
              <a:ext cx="272" cy="2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34" name="Line 186"/>
            <p:cNvSpPr>
              <a:spLocks noChangeShapeType="1"/>
            </p:cNvSpPr>
            <p:nvPr/>
          </p:nvSpPr>
          <p:spPr bwMode="auto">
            <a:xfrm>
              <a:off x="2835" y="3294"/>
              <a:ext cx="272" cy="2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90"/>
          <p:cNvGrpSpPr>
            <a:grpSpLocks/>
          </p:cNvGrpSpPr>
          <p:nvPr/>
        </p:nvGrpSpPr>
        <p:grpSpPr bwMode="auto">
          <a:xfrm>
            <a:off x="2484438" y="2060575"/>
            <a:ext cx="5111750" cy="2305050"/>
            <a:chOff x="1565" y="1298"/>
            <a:chExt cx="3220" cy="1452"/>
          </a:xfrm>
        </p:grpSpPr>
        <p:sp>
          <p:nvSpPr>
            <p:cNvPr id="36931" name="Line 188"/>
            <p:cNvSpPr>
              <a:spLocks noChangeShapeType="1"/>
            </p:cNvSpPr>
            <p:nvPr/>
          </p:nvSpPr>
          <p:spPr bwMode="auto">
            <a:xfrm>
              <a:off x="1565" y="1298"/>
              <a:ext cx="272" cy="27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32" name="Line 189"/>
            <p:cNvSpPr>
              <a:spLocks noChangeShapeType="1"/>
            </p:cNvSpPr>
            <p:nvPr/>
          </p:nvSpPr>
          <p:spPr bwMode="auto">
            <a:xfrm>
              <a:off x="4513" y="2478"/>
              <a:ext cx="272" cy="27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92"/>
          <p:cNvGrpSpPr>
            <a:grpSpLocks/>
          </p:cNvGrpSpPr>
          <p:nvPr/>
        </p:nvGrpSpPr>
        <p:grpSpPr bwMode="auto">
          <a:xfrm>
            <a:off x="1116013" y="1628775"/>
            <a:ext cx="6911975" cy="3960813"/>
            <a:chOff x="703" y="1026"/>
            <a:chExt cx="4354" cy="2495"/>
          </a:xfrm>
        </p:grpSpPr>
        <p:sp>
          <p:nvSpPr>
            <p:cNvPr id="36929" name="Line 175"/>
            <p:cNvSpPr>
              <a:spLocks noChangeShapeType="1"/>
            </p:cNvSpPr>
            <p:nvPr/>
          </p:nvSpPr>
          <p:spPr bwMode="auto">
            <a:xfrm>
              <a:off x="703" y="1026"/>
              <a:ext cx="27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30" name="Line 191"/>
            <p:cNvSpPr>
              <a:spLocks noChangeShapeType="1"/>
            </p:cNvSpPr>
            <p:nvPr/>
          </p:nvSpPr>
          <p:spPr bwMode="auto">
            <a:xfrm>
              <a:off x="4785" y="3249"/>
              <a:ext cx="27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98"/>
          <p:cNvGrpSpPr>
            <a:grpSpLocks/>
          </p:cNvGrpSpPr>
          <p:nvPr/>
        </p:nvGrpSpPr>
        <p:grpSpPr bwMode="auto">
          <a:xfrm>
            <a:off x="3708400" y="3357563"/>
            <a:ext cx="2016125" cy="2590800"/>
            <a:chOff x="2336" y="2115"/>
            <a:chExt cx="1270" cy="1632"/>
          </a:xfrm>
        </p:grpSpPr>
        <p:sp>
          <p:nvSpPr>
            <p:cNvPr id="36927" name="Line 196"/>
            <p:cNvSpPr>
              <a:spLocks noChangeShapeType="1"/>
            </p:cNvSpPr>
            <p:nvPr/>
          </p:nvSpPr>
          <p:spPr bwMode="auto">
            <a:xfrm>
              <a:off x="3334" y="3475"/>
              <a:ext cx="272" cy="27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8" name="Line 197"/>
            <p:cNvSpPr>
              <a:spLocks noChangeShapeType="1"/>
            </p:cNvSpPr>
            <p:nvPr/>
          </p:nvSpPr>
          <p:spPr bwMode="auto">
            <a:xfrm>
              <a:off x="2336" y="2115"/>
              <a:ext cx="272" cy="27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200"/>
          <p:cNvGrpSpPr>
            <a:grpSpLocks/>
          </p:cNvGrpSpPr>
          <p:nvPr/>
        </p:nvGrpSpPr>
        <p:grpSpPr bwMode="auto">
          <a:xfrm>
            <a:off x="827088" y="2492375"/>
            <a:ext cx="6408737" cy="3673475"/>
            <a:chOff x="521" y="1570"/>
            <a:chExt cx="4037" cy="2314"/>
          </a:xfrm>
        </p:grpSpPr>
        <p:sp>
          <p:nvSpPr>
            <p:cNvPr id="36925" name="Line 194"/>
            <p:cNvSpPr>
              <a:spLocks noChangeShapeType="1"/>
            </p:cNvSpPr>
            <p:nvPr/>
          </p:nvSpPr>
          <p:spPr bwMode="auto">
            <a:xfrm>
              <a:off x="4286" y="3612"/>
              <a:ext cx="272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6" name="Line 199"/>
            <p:cNvSpPr>
              <a:spLocks noChangeShapeType="1"/>
            </p:cNvSpPr>
            <p:nvPr/>
          </p:nvSpPr>
          <p:spPr bwMode="auto">
            <a:xfrm>
              <a:off x="521" y="1570"/>
              <a:ext cx="272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03"/>
          <p:cNvGrpSpPr>
            <a:grpSpLocks/>
          </p:cNvGrpSpPr>
          <p:nvPr/>
        </p:nvGrpSpPr>
        <p:grpSpPr bwMode="auto">
          <a:xfrm>
            <a:off x="1547813" y="3429000"/>
            <a:ext cx="6769100" cy="1295400"/>
            <a:chOff x="975" y="2160"/>
            <a:chExt cx="4264" cy="816"/>
          </a:xfrm>
        </p:grpSpPr>
        <p:sp>
          <p:nvSpPr>
            <p:cNvPr id="36923" name="Line 201"/>
            <p:cNvSpPr>
              <a:spLocks noChangeShapeType="1"/>
            </p:cNvSpPr>
            <p:nvPr/>
          </p:nvSpPr>
          <p:spPr bwMode="auto">
            <a:xfrm>
              <a:off x="975" y="2160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4" name="Line 202"/>
            <p:cNvSpPr>
              <a:spLocks noChangeShapeType="1"/>
            </p:cNvSpPr>
            <p:nvPr/>
          </p:nvSpPr>
          <p:spPr bwMode="auto">
            <a:xfrm>
              <a:off x="4967" y="2704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06"/>
          <p:cNvGrpSpPr>
            <a:grpSpLocks/>
          </p:cNvGrpSpPr>
          <p:nvPr/>
        </p:nvGrpSpPr>
        <p:grpSpPr bwMode="auto">
          <a:xfrm>
            <a:off x="2700338" y="2565400"/>
            <a:ext cx="3887787" cy="3240088"/>
            <a:chOff x="1701" y="1616"/>
            <a:chExt cx="2449" cy="2041"/>
          </a:xfrm>
        </p:grpSpPr>
        <p:sp>
          <p:nvSpPr>
            <p:cNvPr id="36921" name="Line 204"/>
            <p:cNvSpPr>
              <a:spLocks noChangeShapeType="1"/>
            </p:cNvSpPr>
            <p:nvPr/>
          </p:nvSpPr>
          <p:spPr bwMode="auto">
            <a:xfrm>
              <a:off x="1701" y="1616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2" name="Line 205"/>
            <p:cNvSpPr>
              <a:spLocks noChangeShapeType="1"/>
            </p:cNvSpPr>
            <p:nvPr/>
          </p:nvSpPr>
          <p:spPr bwMode="auto">
            <a:xfrm>
              <a:off x="3878" y="3385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209"/>
          <p:cNvGrpSpPr>
            <a:grpSpLocks/>
          </p:cNvGrpSpPr>
          <p:nvPr/>
        </p:nvGrpSpPr>
        <p:grpSpPr bwMode="auto">
          <a:xfrm>
            <a:off x="3635375" y="2276475"/>
            <a:ext cx="3313113" cy="2376488"/>
            <a:chOff x="2290" y="1434"/>
            <a:chExt cx="2087" cy="1497"/>
          </a:xfrm>
        </p:grpSpPr>
        <p:sp>
          <p:nvSpPr>
            <p:cNvPr id="36919" name="Line 207"/>
            <p:cNvSpPr>
              <a:spLocks noChangeShapeType="1"/>
            </p:cNvSpPr>
            <p:nvPr/>
          </p:nvSpPr>
          <p:spPr bwMode="auto">
            <a:xfrm>
              <a:off x="2290" y="1434"/>
              <a:ext cx="272" cy="2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920" name="Line 208"/>
            <p:cNvSpPr>
              <a:spLocks noChangeShapeType="1"/>
            </p:cNvSpPr>
            <p:nvPr/>
          </p:nvSpPr>
          <p:spPr bwMode="auto">
            <a:xfrm>
              <a:off x="4105" y="2659"/>
              <a:ext cx="272" cy="27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12"/>
          <p:cNvGrpSpPr>
            <a:grpSpLocks/>
          </p:cNvGrpSpPr>
          <p:nvPr/>
        </p:nvGrpSpPr>
        <p:grpSpPr bwMode="auto">
          <a:xfrm>
            <a:off x="1403350" y="2420938"/>
            <a:ext cx="4681538" cy="2160587"/>
            <a:chOff x="884" y="1525"/>
            <a:chExt cx="2949" cy="1361"/>
          </a:xfrm>
        </p:grpSpPr>
        <p:sp>
          <p:nvSpPr>
            <p:cNvPr id="36917" name="Oval 210"/>
            <p:cNvSpPr>
              <a:spLocks noChangeArrowheads="1"/>
            </p:cNvSpPr>
            <p:nvPr/>
          </p:nvSpPr>
          <p:spPr bwMode="auto">
            <a:xfrm>
              <a:off x="884" y="1525"/>
              <a:ext cx="454" cy="363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18" name="Oval 211"/>
            <p:cNvSpPr>
              <a:spLocks noChangeArrowheads="1"/>
            </p:cNvSpPr>
            <p:nvPr/>
          </p:nvSpPr>
          <p:spPr bwMode="auto">
            <a:xfrm>
              <a:off x="3379" y="2523"/>
              <a:ext cx="454" cy="363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429" name="Text Box 213"/>
          <p:cNvSpPr txBox="1">
            <a:spLocks noChangeArrowheads="1"/>
          </p:cNvSpPr>
          <p:nvPr/>
        </p:nvSpPr>
        <p:spPr bwMode="auto">
          <a:xfrm>
            <a:off x="4932363" y="2120900"/>
            <a:ext cx="8969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endParaRPr lang="ru-RU" sz="9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5" y="2204864"/>
            <a:ext cx="52102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7476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Разминка</a:t>
            </a:r>
          </a:p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</a:t>
            </a:r>
          </a:p>
          <a:p>
            <a:pPr algn="ctr"/>
            <a:r>
              <a:rPr lang="ru-RU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математики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1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 descr="90%"/>
          <p:cNvSpPr>
            <a:spLocks noGrp="1" noChangeArrowheads="1"/>
          </p:cNvSpPr>
          <p:nvPr>
            <p:ph type="title" sz="quarter"/>
          </p:nvPr>
        </p:nvSpPr>
        <p:spPr>
          <a:xfrm>
            <a:off x="415156" y="125958"/>
            <a:ext cx="8229600" cy="1417638"/>
          </a:xfrm>
          <a:pattFill prst="pct90">
            <a:fgClr>
              <a:srgbClr val="F6F496"/>
            </a:fgClr>
            <a:bgClr>
              <a:schemeClr val="bg1"/>
            </a:bgClr>
          </a:patt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1.Кто из них сказал: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«Математика – царица всех наук, а арифметика – царица математики»?</a:t>
            </a:r>
          </a:p>
        </p:txBody>
      </p:sp>
      <p:pic>
        <p:nvPicPr>
          <p:cNvPr id="124939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4368824"/>
            <a:ext cx="1879600" cy="2465388"/>
          </a:xfrm>
        </p:spPr>
      </p:pic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3425056" y="44196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6149" name="Rectangle 19"/>
          <p:cNvSpPr>
            <a:spLocks noGrp="1" noChangeArrowheads="1"/>
          </p:cNvSpPr>
          <p:nvPr>
            <p:ph sz="quarter" idx="3"/>
          </p:nvPr>
        </p:nvSpPr>
        <p:spPr>
          <a:xfrm>
            <a:off x="838200" y="4114800"/>
            <a:ext cx="2057400" cy="23622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24945" name="Picture 1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9772"/>
            <a:ext cx="2127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0" name="Picture 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950" y="1502420"/>
            <a:ext cx="1847850" cy="2514600"/>
          </a:xfrm>
        </p:spPr>
      </p:pic>
      <p:pic>
        <p:nvPicPr>
          <p:cNvPr id="124952" name="Picture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2" y="1582936"/>
            <a:ext cx="1863725" cy="2514600"/>
          </a:xfrm>
        </p:spPr>
      </p:pic>
      <p:sp>
        <p:nvSpPr>
          <p:cNvPr id="6153" name="Text Box 25"/>
          <p:cNvSpPr txBox="1">
            <a:spLocks noChangeArrowheads="1"/>
          </p:cNvSpPr>
          <p:nvPr/>
        </p:nvSpPr>
        <p:spPr bwMode="auto">
          <a:xfrm>
            <a:off x="6172200" y="1524000"/>
            <a:ext cx="259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124954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81" y="1601192"/>
            <a:ext cx="1949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27"/>
          <p:cNvSpPr txBox="1">
            <a:spLocks noChangeArrowheads="1"/>
          </p:cNvSpPr>
          <p:nvPr/>
        </p:nvSpPr>
        <p:spPr bwMode="auto">
          <a:xfrm>
            <a:off x="3779912" y="1524000"/>
            <a:ext cx="1854944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124956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34" y="42672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22066"/>
      </p:ext>
    </p:extLst>
  </p:cSld>
  <p:clrMapOvr>
    <a:masterClrMapping/>
  </p:clrMapOvr>
  <p:transition spd="slow">
    <p:sndAc>
      <p:stSnd>
        <p:snd r:embed="rId2" name="star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2296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Карл Фридрих Гаусс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– «король арифметики»</a:t>
            </a:r>
          </a:p>
        </p:txBody>
      </p:sp>
      <p:pic>
        <p:nvPicPr>
          <p:cNvPr id="12800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90800"/>
            <a:ext cx="2705100" cy="3295650"/>
          </a:xfrm>
        </p:spPr>
      </p:pic>
      <p:sp>
        <p:nvSpPr>
          <p:cNvPr id="128012" name="Rectangle 12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E2F9D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3300"/>
                </a:solidFill>
              </a:rPr>
              <a:t>Карл Гаусс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FF3300"/>
                </a:solidFill>
              </a:rPr>
              <a:t> (1777 – 1855)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20258C"/>
                </a:solidFill>
                <a:latin typeface="Times New Roman" pitchFamily="18" charset="0"/>
              </a:rPr>
              <a:t>Немецкий математик, астроном, физик, геодезист.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20258C"/>
                </a:solidFill>
                <a:latin typeface="Times New Roman" pitchFamily="18" charset="0"/>
              </a:rPr>
              <a:t>Выдающиеся математические способности обнаружил в раннем детстве.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20258C"/>
                </a:solidFill>
                <a:latin typeface="Times New Roman" pitchFamily="18" charset="0"/>
              </a:rPr>
              <a:t>Его многочисленные исследования в области математики оказали серьезное влияние  на развитие других наук.</a:t>
            </a:r>
          </a:p>
        </p:txBody>
      </p:sp>
    </p:spTree>
    <p:extLst>
      <p:ext uri="{BB962C8B-B14F-4D97-AF65-F5344CB8AC3E}">
        <p14:creationId xmlns:p14="http://schemas.microsoft.com/office/powerpoint/2010/main" val="869642956"/>
      </p:ext>
    </p:extLst>
  </p:cSld>
  <p:clrMapOvr>
    <a:masterClrMapping/>
  </p:clrMapOvr>
  <p:transition>
    <p:sndAc>
      <p:stSnd>
        <p:snd r:embed="rId2" name="star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8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80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80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80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8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8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8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8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8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8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8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8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8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8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8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8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8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8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8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 descr="90%"/>
          <p:cNvSpPr>
            <a:spLocks noGrp="1" noChangeArrowheads="1"/>
          </p:cNvSpPr>
          <p:nvPr>
            <p:ph type="title" sz="quarter"/>
          </p:nvPr>
        </p:nvSpPr>
        <p:spPr>
          <a:xfrm>
            <a:off x="495300" y="0"/>
            <a:ext cx="82296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2.Кому принадлежат эти строки: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«Математику уже затем учить надо, что она ум в порядок приводит»?</a:t>
            </a:r>
          </a:p>
        </p:txBody>
      </p:sp>
      <p:pic>
        <p:nvPicPr>
          <p:cNvPr id="8195" name="Picture 3">
            <a:hlinkClick r:id="rId3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4337843"/>
            <a:ext cx="1879600" cy="2449513"/>
          </a:xfr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29000" y="4419600"/>
            <a:ext cx="160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838200" y="4114800"/>
            <a:ext cx="2057400" cy="23622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2127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1524000"/>
            <a:ext cx="1847850" cy="2514600"/>
          </a:xfrm>
        </p:spPr>
      </p:pic>
      <p:pic>
        <p:nvPicPr>
          <p:cNvPr id="820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524000"/>
            <a:ext cx="1863725" cy="2514600"/>
          </a:xfrm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172200" y="1524000"/>
            <a:ext cx="2590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1949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86200" y="1524000"/>
            <a:ext cx="2057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10" y="43434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04306"/>
      </p:ext>
    </p:extLst>
  </p:cSld>
  <p:clrMapOvr>
    <a:masterClrMapping/>
  </p:clrMapOvr>
  <p:transition>
    <p:sndAc>
      <p:stSnd>
        <p:snd r:embed="rId2" name="star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Михаил Васильевич Ломоносов</a:t>
            </a:r>
          </a:p>
        </p:txBody>
      </p:sp>
      <p:pic>
        <p:nvPicPr>
          <p:cNvPr id="14439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514600"/>
            <a:ext cx="2498725" cy="3276600"/>
          </a:xfrm>
        </p:spPr>
      </p:pic>
      <p:sp>
        <p:nvSpPr>
          <p:cNvPr id="1443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038600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FF0000"/>
                </a:solidFill>
              </a:rPr>
              <a:t>Михаил Васильевич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 Ломоносов (1711 – 1765)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 </a:t>
            </a:r>
            <a:r>
              <a:rPr lang="ru-RU" sz="2400" b="1" smtClean="0">
                <a:solidFill>
                  <a:srgbClr val="FF0000"/>
                </a:solidFill>
              </a:rPr>
              <a:t>- великий ученый: химик, физик, математик, поэт, основатель российской науки, Московского Государственного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4190645809"/>
      </p:ext>
    </p:extLst>
  </p:cSld>
  <p:clrMapOvr>
    <a:masterClrMapping/>
  </p:clrMapOvr>
  <p:transition>
    <p:sndAc>
      <p:stSnd>
        <p:snd r:embed="rId2" name="Plu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4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4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4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4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8158163" cy="15843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Математиками какой страны была придумана десятичная система счисления и способ записи чисел?</a:t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20888"/>
            <a:ext cx="8424936" cy="4063752"/>
          </a:xfrm>
        </p:spPr>
        <p:txBody>
          <a:bodyPr/>
          <a:lstStyle/>
          <a:p>
            <a:pPr marL="2286000" lvl="5" indent="0">
              <a:buClr>
                <a:srgbClr val="00CC00"/>
              </a:buClr>
              <a:buNone/>
            </a:pPr>
            <a:r>
              <a:rPr lang="ru-RU" sz="5400" dirty="0" smtClean="0"/>
              <a:t>1.Древнего Египта</a:t>
            </a:r>
          </a:p>
          <a:p>
            <a:pPr marL="1371600" lvl="3" indent="0" eaLnBrk="1" hangingPunct="1">
              <a:buClr>
                <a:srgbClr val="00CC00"/>
              </a:buClr>
              <a:buNone/>
            </a:pPr>
            <a:r>
              <a:rPr lang="ru-RU" sz="5400" dirty="0" smtClean="0"/>
              <a:t>      2.Древней Греции</a:t>
            </a:r>
          </a:p>
          <a:p>
            <a:pPr marL="1828800" lvl="4" indent="0" eaLnBrk="1" hangingPunct="1">
              <a:buClr>
                <a:srgbClr val="00CC00"/>
              </a:buClr>
              <a:buNone/>
            </a:pPr>
            <a:r>
              <a:rPr lang="ru-RU" sz="5400" dirty="0" smtClean="0"/>
              <a:t>   3.Древней Индии</a:t>
            </a:r>
          </a:p>
          <a:p>
            <a:pPr marL="1828800" lvl="4" indent="0" eaLnBrk="1" hangingPunct="1">
              <a:buClr>
                <a:srgbClr val="00CC00"/>
              </a:buClr>
              <a:buNone/>
            </a:pPr>
            <a:r>
              <a:rPr lang="ru-RU" sz="5400" dirty="0" smtClean="0"/>
              <a:t>   4.Древнего Китая</a:t>
            </a:r>
          </a:p>
        </p:txBody>
      </p:sp>
    </p:spTree>
    <p:extLst>
      <p:ext uri="{BB962C8B-B14F-4D97-AF65-F5344CB8AC3E}">
        <p14:creationId xmlns:p14="http://schemas.microsoft.com/office/powerpoint/2010/main" val="3635138973"/>
      </p:ext>
    </p:extLst>
  </p:cSld>
  <p:clrMapOvr>
    <a:masterClrMapping/>
  </p:clrMapOvr>
  <p:transition>
    <p:sndAc>
      <p:stSnd>
        <p:snd r:embed="rId2" name="star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945</Words>
  <Application>Microsoft Office PowerPoint</Application>
  <PresentationFormat>Экран (4:3)</PresentationFormat>
  <Paragraphs>250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1.Кто из них сказал:  «Математика – царица всех наук, а арифметика – царица математики»?</vt:lpstr>
      <vt:lpstr>Карл Фридрих Гаусс  – «король арифметики»</vt:lpstr>
      <vt:lpstr>2.Кому принадлежат эти строки:  «Математику уже затем учить надо, что она ум в порядок приводит»?</vt:lpstr>
      <vt:lpstr>Михаил Васильевич Ломоносов</vt:lpstr>
      <vt:lpstr>  3. Математиками какой страны была придумана десятичная система счисления и способ записи чисел?  </vt:lpstr>
      <vt:lpstr>Презентация PowerPoint</vt:lpstr>
      <vt:lpstr>Тренажер-эрудит</vt:lpstr>
      <vt:lpstr>  3. Математиками какой страны была придумана десятичная система счисления и способ записи чисел?  </vt:lpstr>
      <vt:lpstr>Презентация PowerPoint</vt:lpstr>
      <vt:lpstr>Тренажер-эрудит</vt:lpstr>
      <vt:lpstr>Презентация PowerPoint</vt:lpstr>
      <vt:lpstr>Презентация PowerPoint</vt:lpstr>
      <vt:lpstr>Задачи на смекалку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Логические задачи</vt:lpstr>
      <vt:lpstr>Ответ: Квадрат – жёлтый, круг – синий, треугольник - красный  </vt:lpstr>
      <vt:lpstr>Презентация PowerPoint</vt:lpstr>
      <vt:lpstr>Презентация PowerPoint</vt:lpstr>
      <vt:lpstr>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Римма</dc:creator>
  <cp:lastModifiedBy>Римма</cp:lastModifiedBy>
  <cp:revision>17</cp:revision>
  <dcterms:created xsi:type="dcterms:W3CDTF">2011-01-30T20:39:59Z</dcterms:created>
  <dcterms:modified xsi:type="dcterms:W3CDTF">2011-01-31T01:21:17Z</dcterms:modified>
</cp:coreProperties>
</file>