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0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7" d="100"/>
          <a:sy n="67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1525-8EF9-4398-B9B9-1F15B319A60A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DD0DB-5409-4645-9EEA-4FD21BB1A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00042"/>
            <a:ext cx="724153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Умных и Находчивых</a:t>
            </a: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535782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Бедарькова</a:t>
            </a:r>
            <a:r>
              <a:rPr lang="ru-RU" dirty="0" smtClean="0"/>
              <a:t> Е.В.</a:t>
            </a:r>
          </a:p>
          <a:p>
            <a:pPr algn="ctr"/>
            <a:r>
              <a:rPr lang="ru-RU" dirty="0" smtClean="0"/>
              <a:t>МОУ СОШ №19 г. Белово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6</a:t>
            </a:r>
            <a:r>
              <a:rPr lang="ru-RU" sz="5400" dirty="0" smtClean="0"/>
              <a:t>.    Отрезок, соединяющий вершину треугольника с серединой противоположной стороны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7"/>
            </a:pPr>
            <a:r>
              <a:rPr lang="ru-RU" sz="6000" dirty="0" smtClean="0"/>
              <a:t>Утверждение, </a:t>
            </a:r>
          </a:p>
          <a:p>
            <a:pPr marL="1143000" indent="-1143000">
              <a:buNone/>
            </a:pPr>
            <a:r>
              <a:rPr lang="ru-RU" sz="6000" dirty="0" smtClean="0"/>
              <a:t>            требующее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доказательства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8"/>
            </a:pPr>
            <a:r>
              <a:rPr lang="ru-RU" sz="6000" dirty="0" smtClean="0"/>
              <a:t>Утверждение, </a:t>
            </a:r>
          </a:p>
          <a:p>
            <a:pPr marL="1143000" indent="-1143000">
              <a:buNone/>
            </a:pPr>
            <a:r>
              <a:rPr lang="ru-RU" sz="6000" dirty="0" smtClean="0"/>
              <a:t>            не вызывающее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      сомнений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9"/>
            </a:pPr>
            <a:r>
              <a:rPr lang="ru-RU" sz="6000" dirty="0" smtClean="0"/>
              <a:t>Прямые, </a:t>
            </a:r>
          </a:p>
          <a:p>
            <a:pPr marL="1143000" indent="-1143000">
              <a:buNone/>
            </a:pPr>
            <a:r>
              <a:rPr lang="ru-RU" sz="6000" dirty="0" smtClean="0"/>
              <a:t>        не пересекающиеся</a:t>
            </a:r>
          </a:p>
          <a:p>
            <a:pPr marL="1143000" indent="-1143000">
              <a:buNone/>
            </a:pPr>
            <a:r>
              <a:rPr lang="ru-RU" sz="6000" dirty="0" smtClean="0"/>
              <a:t>             на плоскости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10.    Угол, который меньше прямого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11.    Радиус окружности равен 6 см. Чему равен диаметр?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0" indent="-1143000">
              <a:buNone/>
            </a:pPr>
            <a:r>
              <a:rPr lang="ru-RU" sz="6000" dirty="0" smtClean="0"/>
              <a:t>12.    Какой знак надо поставить между двойкой и тройкой, чтобы получилось число, больше 2 и меньше 3?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13.    Как называется вторая координата точки?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14"/>
            </a:pPr>
            <a:r>
              <a:rPr lang="ru-RU" sz="6000" dirty="0" smtClean="0"/>
              <a:t>Сумма длин </a:t>
            </a:r>
          </a:p>
          <a:p>
            <a:pPr marL="1143000" indent="-1143000">
              <a:buNone/>
            </a:pPr>
            <a:r>
              <a:rPr lang="ru-RU" sz="6000" dirty="0" smtClean="0"/>
              <a:t>           всех сторон   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многоугольника?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15"/>
            </a:pPr>
            <a:r>
              <a:rPr lang="ru-RU" sz="6000" dirty="0" smtClean="0"/>
              <a:t>Фигура, </a:t>
            </a:r>
          </a:p>
          <a:p>
            <a:pPr marL="1143000" indent="-1143000">
              <a:buNone/>
            </a:pPr>
            <a:r>
              <a:rPr lang="ru-RU" sz="6000" dirty="0" smtClean="0"/>
              <a:t>          образованная</a:t>
            </a:r>
          </a:p>
          <a:p>
            <a:pPr marL="1143000" indent="-1143000">
              <a:buNone/>
            </a:pPr>
            <a:r>
              <a:rPr lang="ru-RU" sz="6000" dirty="0" smtClean="0"/>
              <a:t>              </a:t>
            </a:r>
            <a:r>
              <a:rPr lang="ru-RU" sz="6000" smtClean="0"/>
              <a:t>двумя лучами 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i="1" dirty="0" smtClean="0">
                <a:solidFill>
                  <a:schemeClr val="tx1"/>
                </a:solidFill>
              </a:rPr>
              <a:t>М.В. Ломоносов</a:t>
            </a:r>
            <a:endParaRPr lang="ru-RU" sz="44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071546"/>
            <a:ext cx="696870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«</a:t>
            </a:r>
            <a:r>
              <a:rPr lang="ru-RU" sz="4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МАТематику</a:t>
            </a:r>
            <a:r>
              <a:rPr lang="ru-RU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уже затем </a:t>
            </a:r>
          </a:p>
          <a:p>
            <a:pPr algn="ctr"/>
            <a:r>
              <a:rPr lang="ru-RU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надо учить,</a:t>
            </a:r>
          </a:p>
          <a:p>
            <a:pPr algn="ctr"/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Что она ум </a:t>
            </a:r>
          </a:p>
          <a:p>
            <a:pPr algn="ctr"/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в порядок приводит»</a:t>
            </a:r>
            <a:endParaRPr lang="ru-RU" sz="4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16"/>
            </a:pPr>
            <a:r>
              <a:rPr lang="ru-RU" sz="6000" dirty="0" smtClean="0"/>
              <a:t>Равенство двух </a:t>
            </a:r>
          </a:p>
          <a:p>
            <a:pPr marL="1143000" indent="-1143000">
              <a:buNone/>
            </a:pPr>
            <a:r>
              <a:rPr lang="ru-RU" sz="6000" dirty="0" smtClean="0"/>
              <a:t>         отношений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17.    Его носят на голове английские лорды и американские сэры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18.    Плоскость, на которой отмечают точки, строят графики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19.    Как называется ось ОУ?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20.    Произведение одинаковых чисел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marL="1163638">
              <a:buNone/>
            </a:pPr>
            <a:r>
              <a:rPr lang="en-US" dirty="0" smtClean="0"/>
              <a:t>    </a:t>
            </a:r>
            <a:r>
              <a:rPr lang="ru-RU" dirty="0" smtClean="0"/>
              <a:t>В </a:t>
            </a:r>
            <a:r>
              <a:rPr lang="ru-RU" dirty="0" smtClean="0"/>
              <a:t>тот час, когда создатель</a:t>
            </a:r>
            <a:br>
              <a:rPr lang="ru-RU" dirty="0" smtClean="0"/>
            </a:br>
            <a:r>
              <a:rPr lang="ru-RU" dirty="0" smtClean="0"/>
              <a:t>Все создавал вокруг,</a:t>
            </a:r>
            <a:br>
              <a:rPr lang="ru-RU" dirty="0" smtClean="0"/>
            </a:br>
            <a:r>
              <a:rPr lang="ru-RU" dirty="0" smtClean="0"/>
              <a:t>Он создал математику -</a:t>
            </a:r>
            <a:br>
              <a:rPr lang="ru-RU" dirty="0" smtClean="0"/>
            </a:br>
            <a:r>
              <a:rPr lang="ru-RU" dirty="0" smtClean="0"/>
              <a:t>Царицу всех наук.</a:t>
            </a:r>
            <a:br>
              <a:rPr lang="ru-RU" dirty="0" smtClean="0"/>
            </a:br>
            <a:r>
              <a:rPr lang="ru-RU" dirty="0" smtClean="0"/>
              <a:t>И игреки, и иксы.</a:t>
            </a:r>
            <a:br>
              <a:rPr lang="ru-RU" dirty="0" smtClean="0"/>
            </a:br>
            <a:r>
              <a:rPr lang="ru-RU" dirty="0" smtClean="0"/>
              <a:t>Шагают дружно в ряд</a:t>
            </a:r>
            <a:br>
              <a:rPr lang="ru-RU" dirty="0" smtClean="0"/>
            </a:br>
            <a:r>
              <a:rPr lang="ru-RU" dirty="0" smtClean="0"/>
              <a:t>И дружною толпой они нас веселят.</a:t>
            </a:r>
            <a:br>
              <a:rPr lang="ru-RU" dirty="0" smtClean="0"/>
            </a:br>
            <a:r>
              <a:rPr lang="ru-RU" dirty="0" smtClean="0"/>
              <a:t>И коль на жизненном пути</a:t>
            </a:r>
            <a:br>
              <a:rPr lang="ru-RU" dirty="0" smtClean="0"/>
            </a:br>
            <a:r>
              <a:rPr lang="ru-RU" dirty="0" smtClean="0"/>
              <a:t>Не повезет, мой друг,</a:t>
            </a:r>
            <a:br>
              <a:rPr lang="ru-RU" dirty="0" smtClean="0"/>
            </a:br>
            <a:r>
              <a:rPr lang="ru-RU" dirty="0" smtClean="0"/>
              <a:t>Ты вспомни математику -</a:t>
            </a:r>
            <a:br>
              <a:rPr lang="ru-RU" dirty="0" smtClean="0"/>
            </a:br>
            <a:r>
              <a:rPr lang="ru-RU" dirty="0" smtClean="0"/>
              <a:t>Царицу всех наук.</a:t>
            </a:r>
            <a:br>
              <a:rPr lang="ru-RU" dirty="0" smtClean="0"/>
            </a:br>
            <a:r>
              <a:rPr lang="ru-RU" dirty="0" smtClean="0"/>
              <a:t>На рынке и в спортзале</a:t>
            </a:r>
            <a:br>
              <a:rPr lang="ru-RU" dirty="0" smtClean="0"/>
            </a:br>
            <a:r>
              <a:rPr lang="ru-RU" dirty="0" smtClean="0"/>
              <a:t>Нам нужен чисел ряд.</a:t>
            </a:r>
            <a:br>
              <a:rPr lang="ru-RU" dirty="0" smtClean="0"/>
            </a:br>
            <a:r>
              <a:rPr lang="ru-RU" dirty="0" smtClean="0"/>
              <a:t>И пусть они тебя повеселят.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D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09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57158" y="2285992"/>
            <a:ext cx="86006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Поздравляем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победителей!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игру!!!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285728"/>
            <a:ext cx="4946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Этапы конкурса</a:t>
            </a:r>
            <a:endParaRPr lang="ru-RU" sz="5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736"/>
            <a:ext cx="7715304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>
              <a:buAutoNum type="arabicPeriod"/>
            </a:pPr>
            <a:r>
              <a:rPr lang="ru-RU" sz="4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</a:p>
          <a:p>
            <a:pPr marL="914400" indent="-914400">
              <a:buAutoNum type="arabicPeriod"/>
            </a:pPr>
            <a:r>
              <a:rPr lang="ru-RU" sz="4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Пойми меня</a:t>
            </a:r>
          </a:p>
          <a:p>
            <a:pPr marL="914400" indent="-914400">
              <a:buAutoNum type="arabicPeriod"/>
            </a:pPr>
            <a:r>
              <a:rPr lang="ru-RU" sz="4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</a:t>
            </a:r>
            <a:r>
              <a:rPr lang="ru-RU" sz="4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художников</a:t>
            </a:r>
            <a:endParaRPr lang="ru-RU" sz="4400" b="1" cap="none" spc="0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ru-RU" sz="4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в мире знают, что…</a:t>
            </a:r>
          </a:p>
          <a:p>
            <a:pPr marL="914400" indent="-914400">
              <a:buAutoNum type="arabicPeriod"/>
            </a:pPr>
            <a:r>
              <a:rPr lang="ru-RU" sz="4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написано пером…</a:t>
            </a:r>
          </a:p>
          <a:p>
            <a:pPr marL="914400" indent="-914400">
              <a:buAutoNum type="arabicPeriod"/>
            </a:pP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rId2" action="ppaction://hlinksldjump"/>
          </p:cNvPr>
          <p:cNvSpPr/>
          <p:nvPr/>
        </p:nvSpPr>
        <p:spPr>
          <a:xfrm>
            <a:off x="7643834" y="557214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25159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2" action="ppaction://hlinksldjump"/>
                        </a:rPr>
                        <a:t>1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3" action="ppaction://hlinksldjump"/>
                        </a:rPr>
                        <a:t>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4" action="ppaction://hlinksldjump"/>
                        </a:rPr>
                        <a:t>3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5" action="ppaction://hlinksldjump"/>
                        </a:rPr>
                        <a:t>4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6" action="ppaction://hlinksldjump"/>
                        </a:rPr>
                        <a:t>5</a:t>
                      </a:r>
                      <a:endParaRPr lang="ru-RU" sz="6600" dirty="0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7" action="ppaction://hlinksldjump"/>
                        </a:rPr>
                        <a:t>6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8" action="ppaction://hlinksldjump"/>
                        </a:rPr>
                        <a:t>7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9" action="ppaction://hlinksldjump"/>
                        </a:rPr>
                        <a:t>8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0" action="ppaction://hlinksldjump"/>
                        </a:rPr>
                        <a:t>9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1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2" action="ppaction://hlinksldjump"/>
                        </a:rPr>
                        <a:t>11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3" action="ppaction://hlinksldjump"/>
                        </a:rPr>
                        <a:t>12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4" action="ppaction://hlinksldjump"/>
                        </a:rPr>
                        <a:t>13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5" action="ppaction://hlinksldjump"/>
                        </a:rPr>
                        <a:t>14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6" action="ppaction://hlinksldjump"/>
                        </a:rPr>
                        <a:t>15</a:t>
                      </a:r>
                      <a:endParaRPr lang="ru-RU" sz="6600" dirty="0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7" action="ppaction://hlinksldjump"/>
                        </a:rPr>
                        <a:t>16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8" action="ppaction://hlinksldjump"/>
                        </a:rPr>
                        <a:t>17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19" action="ppaction://hlinksldjump"/>
                        </a:rPr>
                        <a:t>18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20" action="ppaction://hlinksldjump"/>
                        </a:rPr>
                        <a:t>19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21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428604"/>
            <a:ext cx="7715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конечная звезда 5">
            <a:hlinkClick r:id="rId22" action="ppaction://hlinksldjump"/>
          </p:cNvPr>
          <p:cNvSpPr/>
          <p:nvPr/>
        </p:nvSpPr>
        <p:spPr>
          <a:xfrm>
            <a:off x="8072462" y="285728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1. Как называется    </a:t>
            </a:r>
          </a:p>
          <a:p>
            <a:pPr marL="1143000" indent="-1143000">
              <a:buNone/>
            </a:pPr>
            <a:r>
              <a:rPr lang="ru-RU" sz="6000" dirty="0" smtClean="0"/>
              <a:t>          равенство,   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содержащее   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    переменную?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715272" y="61436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2.    Какой буквой </a:t>
            </a:r>
          </a:p>
          <a:p>
            <a:pPr marL="1143000" indent="-1143000">
              <a:buNone/>
            </a:pPr>
            <a:r>
              <a:rPr lang="ru-RU" sz="6000" dirty="0" smtClean="0"/>
              <a:t>            обозначается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  ось абсцисс?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3"/>
            </a:pPr>
            <a:r>
              <a:rPr lang="ru-RU" sz="6000" dirty="0" smtClean="0"/>
              <a:t>Какое число не </a:t>
            </a:r>
          </a:p>
          <a:p>
            <a:pPr marL="1143000" indent="-1143000">
              <a:buNone/>
            </a:pPr>
            <a:r>
              <a:rPr lang="ru-RU" sz="6000" dirty="0" smtClean="0"/>
              <a:t>          должно стоять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в знаменателе?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 startAt="4"/>
            </a:pPr>
            <a:r>
              <a:rPr lang="ru-RU" sz="6000" dirty="0" smtClean="0"/>
              <a:t>Сотая </a:t>
            </a:r>
          </a:p>
          <a:p>
            <a:pPr marL="1143000" indent="-1143000">
              <a:buNone/>
            </a:pPr>
            <a:r>
              <a:rPr lang="ru-RU" sz="6000" dirty="0" smtClean="0"/>
              <a:t>           часть </a:t>
            </a:r>
          </a:p>
          <a:p>
            <a:pPr marL="1143000" indent="-1143000">
              <a:buNone/>
            </a:pPr>
            <a:r>
              <a:rPr lang="ru-RU" sz="6000" dirty="0" smtClean="0"/>
              <a:t>                числа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ru-RU" sz="6000" dirty="0" smtClean="0"/>
              <a:t>5.    Число, обращающее уравнение в верное равенство?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929586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163</TotalTime>
  <Words>264</Words>
  <Application>Microsoft Office PowerPoint</Application>
  <PresentationFormat>Экран (4:3)</PresentationFormat>
  <Paragraphs>79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Admin</cp:lastModifiedBy>
  <cp:revision>25</cp:revision>
  <dcterms:created xsi:type="dcterms:W3CDTF">2010-02-15T19:45:06Z</dcterms:created>
  <dcterms:modified xsi:type="dcterms:W3CDTF">2011-01-28T15:20:34Z</dcterms:modified>
</cp:coreProperties>
</file>