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84" r:id="rId4"/>
    <p:sldId id="285" r:id="rId5"/>
    <p:sldId id="286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14" r:id="rId39"/>
    <p:sldId id="301" r:id="rId40"/>
    <p:sldId id="302" r:id="rId41"/>
    <p:sldId id="303" r:id="rId42"/>
    <p:sldId id="304" r:id="rId43"/>
    <p:sldId id="30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МП" initials="Т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CC66"/>
    <a:srgbClr val="E4E9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19T10:03:37.133" idx="1">
    <p:pos x="2990" y="238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8798-3CD8-47EB-B892-0BE364960FA5}" type="datetimeFigureOut">
              <a:rPr lang="ru-RU" smtClean="0"/>
              <a:pPr/>
              <a:t>02.02.2011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0FE8-E7D3-4C75-B4A6-7B2C20718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Моё родословное древо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3  класс</a:t>
            </a:r>
          </a:p>
          <a:p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</a:t>
            </a:r>
            <a:r>
              <a:rPr lang="en-US" b="1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МОУ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Парфёновская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СОШ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Март   2010  года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roman_toga_speaker_h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283842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8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8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8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smtClean="0">
                <a:solidFill>
                  <a:srgbClr val="C00000"/>
                </a:solidFill>
              </a:rPr>
              <a:t>Мамина  ветвь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прабабушка     прадедушка          прабабушка    прадедушка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Милютина              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Милютин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Маргунова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Маргунов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err="1" smtClean="0">
                <a:solidFill>
                  <a:schemeClr val="accent1"/>
                </a:solidFill>
              </a:rPr>
              <a:t>Агафия</a:t>
            </a:r>
            <a:r>
              <a:rPr lang="ru-RU" sz="2000" b="1" dirty="0" smtClean="0">
                <a:solidFill>
                  <a:schemeClr val="accent1"/>
                </a:solidFill>
              </a:rPr>
              <a:t>                         Александр                  </a:t>
            </a:r>
            <a:r>
              <a:rPr lang="ru-RU" sz="2000" b="1" dirty="0" err="1" smtClean="0">
                <a:solidFill>
                  <a:schemeClr val="accent1"/>
                </a:solidFill>
              </a:rPr>
              <a:t>Фёкла</a:t>
            </a:r>
            <a:r>
              <a:rPr lang="ru-RU" sz="2000" b="1" dirty="0" smtClean="0">
                <a:solidFill>
                  <a:schemeClr val="accent1"/>
                </a:solidFill>
              </a:rPr>
              <a:t>                    Андрей</a:t>
            </a:r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chemeClr val="accent1"/>
                </a:solidFill>
              </a:rPr>
              <a:t>Ивановна,                   Иванович,                   Ивановна,            Сергеевич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   1911 г.                                       1911 г.             1923 г.                    1913 г.    </a:t>
            </a:r>
            <a:endParaRPr lang="en-US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dirty="0" smtClean="0"/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бабушка                 дедушка        </a:t>
            </a:r>
          </a:p>
          <a:p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Милютина  Ольга             </a:t>
            </a:r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Маргунов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Павел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chemeClr val="accent1"/>
                </a:solidFill>
              </a:rPr>
              <a:t>Александровна,            Андреевич,</a:t>
            </a:r>
          </a:p>
          <a:p>
            <a:pPr>
              <a:buNone/>
            </a:pPr>
            <a:r>
              <a:rPr lang="ru-RU" dirty="0" smtClean="0"/>
              <a:t>    1949 г.                               1947 г. </a:t>
            </a:r>
            <a:endParaRPr lang="ru-RU" dirty="0"/>
          </a:p>
        </p:txBody>
      </p:sp>
      <p:pic>
        <p:nvPicPr>
          <p:cNvPr id="2050" name="Picture 2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028700"/>
          </a:xfrm>
          <a:prstGeom prst="rect">
            <a:avLst/>
          </a:prstGeom>
          <a:noFill/>
        </p:spPr>
      </p:pic>
      <p:pic>
        <p:nvPicPr>
          <p:cNvPr id="2051" name="Picture 3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829300"/>
            <a:ext cx="1371600" cy="1028700"/>
          </a:xfrm>
          <a:prstGeom prst="rect">
            <a:avLst/>
          </a:prstGeom>
          <a:noFill/>
        </p:spPr>
      </p:pic>
      <p:pic>
        <p:nvPicPr>
          <p:cNvPr id="2053" name="Picture 5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028700"/>
          </a:xfrm>
          <a:prstGeom prst="rect">
            <a:avLst/>
          </a:prstGeom>
          <a:noFill/>
        </p:spPr>
      </p:pic>
      <p:pic>
        <p:nvPicPr>
          <p:cNvPr id="2054" name="Picture 6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29300"/>
            <a:ext cx="1371601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Папина  ветвь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Прабабушка   прадедушка                               прабабушка    прадедушка</a:t>
            </a:r>
            <a:r>
              <a:rPr lang="ru-RU" sz="2600" dirty="0" smtClean="0">
                <a:solidFill>
                  <a:srgbClr val="0070C0"/>
                </a:solidFill>
              </a:rPr>
              <a:t>                                   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Шевченко             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Злючий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Махмадиев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endParaRPr lang="ru-RU" sz="22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Елена                       Николай                                                              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Алим</a:t>
            </a:r>
            <a:endParaRPr lang="ru-RU" sz="2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Ерасимовна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,          Маркович,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1920 г.                      1915 г.                                                                 1913 г.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70C0"/>
                </a:solidFill>
              </a:rPr>
              <a:t>Бабушка                                                                       Дедушка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C00000"/>
                </a:solidFill>
              </a:rPr>
              <a:t>Махмадиева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                                     </a:t>
            </a:r>
            <a:r>
              <a:rPr lang="ru-RU" sz="2400" b="1" dirty="0" err="1" smtClean="0">
                <a:solidFill>
                  <a:srgbClr val="C00000"/>
                </a:solidFill>
              </a:rPr>
              <a:t>Махмадиев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Тамара                                                                           Борис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Николаевна,                                                                 </a:t>
            </a:r>
            <a:r>
              <a:rPr lang="ru-RU" sz="2400" b="1" dirty="0" err="1" smtClean="0">
                <a:solidFill>
                  <a:srgbClr val="C00000"/>
                </a:solidFill>
              </a:rPr>
              <a:t>Алимович</a:t>
            </a:r>
            <a:r>
              <a:rPr lang="ru-RU" sz="2400" b="1" dirty="0" smtClean="0">
                <a:solidFill>
                  <a:srgbClr val="C00000"/>
                </a:solidFill>
              </a:rPr>
              <a:t>,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1943 г.                                                                            1941 г.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ТМП\Desktop\flowe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214290"/>
            <a:ext cx="1066800" cy="933451"/>
          </a:xfrm>
          <a:prstGeom prst="rect">
            <a:avLst/>
          </a:prstGeom>
          <a:noFill/>
        </p:spPr>
      </p:pic>
      <p:pic>
        <p:nvPicPr>
          <p:cNvPr id="1027" name="Picture 3" descr="C:\Users\ТМП\Desktop\flowe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629275"/>
            <a:ext cx="1066800" cy="933450"/>
          </a:xfrm>
          <a:prstGeom prst="rect">
            <a:avLst/>
          </a:prstGeom>
          <a:noFill/>
        </p:spPr>
      </p:pic>
      <p:pic>
        <p:nvPicPr>
          <p:cNvPr id="1028" name="Picture 4" descr="C:\Users\ТМП\Desktop\flowe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5016"/>
            <a:ext cx="1066800" cy="933450"/>
          </a:xfrm>
          <a:prstGeom prst="rect">
            <a:avLst/>
          </a:prstGeom>
          <a:noFill/>
        </p:spPr>
      </p:pic>
      <p:pic>
        <p:nvPicPr>
          <p:cNvPr id="1029" name="Picture 5" descr="C:\Users\ТМП\Desktop\flower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066800" cy="933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Из  семейного  альбома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Users\всн\Desktop\Писарева\Рисунок (36).jpg"/>
          <p:cNvPicPr>
            <a:picLocks noGrp="1"/>
          </p:cNvPicPr>
          <p:nvPr>
            <p:ph idx="1"/>
          </p:nvPr>
        </p:nvPicPr>
        <p:blipFill>
          <a:blip r:embed="rId2" cstate="print"/>
          <a:srcRect t="31088" r="32081" b="34197"/>
          <a:stretch>
            <a:fillRect/>
          </a:stretch>
        </p:blipFill>
        <p:spPr bwMode="auto">
          <a:xfrm>
            <a:off x="4786314" y="1785926"/>
            <a:ext cx="3714776" cy="3000396"/>
          </a:xfrm>
          <a:prstGeom prst="ellipse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C:\Users\всн\Desktop\Писарева\Рисунок (38).jpg"/>
          <p:cNvPicPr/>
          <p:nvPr/>
        </p:nvPicPr>
        <p:blipFill>
          <a:blip r:embed="rId3" cstate="print"/>
          <a:srcRect l="3682" t="45986" r="44768" b="27794"/>
          <a:stretch>
            <a:fillRect/>
          </a:stretch>
        </p:blipFill>
        <p:spPr bwMode="auto">
          <a:xfrm rot="16200000">
            <a:off x="571472" y="1285860"/>
            <a:ext cx="3357586" cy="3500462"/>
          </a:xfrm>
          <a:prstGeom prst="ellipse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5500702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Моя  бабушка –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Тамара  Николаевна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550070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Мы  с  любимой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бабушкой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ТМП\Desktop\flower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5715016"/>
            <a:ext cx="1066800" cy="933450"/>
          </a:xfrm>
          <a:prstGeom prst="rect">
            <a:avLst/>
          </a:prstGeom>
          <a:noFill/>
        </p:spPr>
      </p:pic>
      <p:pic>
        <p:nvPicPr>
          <p:cNvPr id="1027" name="Picture 3" descr="C:\Users\ТМП\Desktop\flower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0"/>
            <a:ext cx="1066800" cy="933451"/>
          </a:xfrm>
          <a:prstGeom prst="rect">
            <a:avLst/>
          </a:prstGeom>
          <a:noFill/>
        </p:spPr>
      </p:pic>
      <p:pic>
        <p:nvPicPr>
          <p:cNvPr id="1028" name="Picture 4" descr="C:\Users\ТМП\Desktop\flower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24550"/>
            <a:ext cx="1066801" cy="933450"/>
          </a:xfrm>
          <a:prstGeom prst="rect">
            <a:avLst/>
          </a:prstGeom>
          <a:noFill/>
        </p:spPr>
      </p:pic>
      <p:pic>
        <p:nvPicPr>
          <p:cNvPr id="1029" name="Picture 5" descr="C:\Users\ТМП\Desktop\flower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1066801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 семейном кругу  мы  с  вами   растём,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Основа   основ  -     родительский     дом.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   семейном    кругу    все   корни  твои,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И    в    жизнь    ты    входишь   из  семьи.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 семейном  кругу  мы  жизнь   создаём,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Основа     основ  -    родительский     дом.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14290"/>
            <a:ext cx="952500" cy="952500"/>
          </a:xfrm>
          <a:prstGeom prst="rect">
            <a:avLst/>
          </a:prstGeom>
          <a:noFill/>
        </p:spPr>
      </p:pic>
      <p:pic>
        <p:nvPicPr>
          <p:cNvPr id="1027" name="Picture 3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28604"/>
            <a:ext cx="952500" cy="952501"/>
          </a:xfrm>
          <a:prstGeom prst="rect">
            <a:avLst/>
          </a:prstGeom>
          <a:noFill/>
        </p:spPr>
      </p:pic>
      <p:pic>
        <p:nvPicPr>
          <p:cNvPr id="1028" name="Picture 4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128588"/>
            <a:ext cx="952500" cy="952500"/>
          </a:xfrm>
          <a:prstGeom prst="rect">
            <a:avLst/>
          </a:prstGeom>
          <a:noFill/>
        </p:spPr>
      </p:pic>
      <p:pic>
        <p:nvPicPr>
          <p:cNvPr id="1029" name="Picture 5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643578"/>
            <a:ext cx="952500" cy="952500"/>
          </a:xfrm>
          <a:prstGeom prst="rect">
            <a:avLst/>
          </a:prstGeom>
          <a:noFill/>
        </p:spPr>
      </p:pic>
      <p:pic>
        <p:nvPicPr>
          <p:cNvPr id="1030" name="Picture 6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3638" y="5516563"/>
            <a:ext cx="952500" cy="952500"/>
          </a:xfrm>
          <a:prstGeom prst="rect">
            <a:avLst/>
          </a:prstGeom>
          <a:noFill/>
        </p:spPr>
      </p:pic>
      <p:pic>
        <p:nvPicPr>
          <p:cNvPr id="1031" name="Picture 7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64357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Дом  - это  то,  куда  готов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Ты  возвращаться  вновь  и  вновь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Радостным,  грустным,  нежным,  злым,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Еле  живым…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Дом – это  там,  где  вас  поймут,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Там,  где  надеются  и  ждут.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Где  ты  забудешь  о  плохом –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Это  твой  дом.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291" name="Picture 3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0"/>
            <a:ext cx="1047750" cy="1085850"/>
          </a:xfrm>
          <a:prstGeom prst="rect">
            <a:avLst/>
          </a:prstGeom>
          <a:noFill/>
        </p:spPr>
      </p:pic>
      <p:pic>
        <p:nvPicPr>
          <p:cNvPr id="12292" name="Picture 4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7750" cy="1085850"/>
          </a:xfrm>
          <a:prstGeom prst="rect">
            <a:avLst/>
          </a:prstGeom>
          <a:noFill/>
        </p:spPr>
      </p:pic>
      <p:pic>
        <p:nvPicPr>
          <p:cNvPr id="12293" name="Picture 5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1047750" cy="1085851"/>
          </a:xfrm>
          <a:prstGeom prst="rect">
            <a:avLst/>
          </a:prstGeom>
          <a:noFill/>
        </p:spPr>
      </p:pic>
      <p:pic>
        <p:nvPicPr>
          <p:cNvPr id="4098" name="Picture 2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5772150"/>
            <a:ext cx="1047750" cy="1085850"/>
          </a:xfrm>
          <a:prstGeom prst="rect">
            <a:avLst/>
          </a:prstGeom>
          <a:noFill/>
        </p:spPr>
      </p:pic>
      <p:pic>
        <p:nvPicPr>
          <p:cNvPr id="4099" name="Picture 3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772150"/>
            <a:ext cx="1047750" cy="1085850"/>
          </a:xfrm>
          <a:prstGeom prst="rect">
            <a:avLst/>
          </a:prstGeom>
          <a:noFill/>
        </p:spPr>
      </p:pic>
      <p:pic>
        <p:nvPicPr>
          <p:cNvPr id="4100" name="Picture 4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72150"/>
            <a:ext cx="1047751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А  это  наш  проект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всн\Documents\Scanned Documents\Рисунок (43).jpg"/>
          <p:cNvPicPr>
            <a:picLocks noGrp="1"/>
          </p:cNvPicPr>
          <p:nvPr>
            <p:ph idx="1"/>
          </p:nvPr>
        </p:nvPicPr>
        <p:blipFill>
          <a:blip r:embed="rId2" cstate="print"/>
          <a:srcRect l="41398" t="28034" b="43372"/>
          <a:stretch>
            <a:fillRect/>
          </a:stretch>
        </p:blipFill>
        <p:spPr bwMode="auto">
          <a:xfrm rot="16200000">
            <a:off x="892943" y="1321579"/>
            <a:ext cx="3143272" cy="3357586"/>
          </a:xfrm>
          <a:prstGeom prst="dodecagon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C:\Users\всн\Documents\Scanned Documents\Рисунок (41).jpg"/>
          <p:cNvPicPr/>
          <p:nvPr/>
        </p:nvPicPr>
        <p:blipFill>
          <a:blip r:embed="rId3" cstate="print"/>
          <a:srcRect l="32501" t="67114"/>
          <a:stretch>
            <a:fillRect/>
          </a:stretch>
        </p:blipFill>
        <p:spPr bwMode="auto">
          <a:xfrm>
            <a:off x="4714876" y="1357298"/>
            <a:ext cx="3956528" cy="3214710"/>
          </a:xfrm>
          <a:prstGeom prst="hexagon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4572008"/>
            <a:ext cx="77153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                      Авторы:</a:t>
            </a:r>
          </a:p>
          <a:p>
            <a:r>
              <a:rPr lang="ru-RU" sz="4400" b="1" i="1" dirty="0" smtClean="0">
                <a:solidFill>
                  <a:srgbClr val="00B0F0"/>
                </a:solidFill>
              </a:rPr>
              <a:t>Катя            </a:t>
            </a:r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и             Алёша</a:t>
            </a:r>
          </a:p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ru-RU" sz="4400" b="1" i="1" dirty="0" smtClean="0">
                <a:solidFill>
                  <a:srgbClr val="00B0F0"/>
                </a:solidFill>
              </a:rPr>
              <a:t>       </a:t>
            </a:r>
            <a:r>
              <a:rPr lang="ru-RU" sz="4400" b="1" dirty="0" smtClean="0">
                <a:solidFill>
                  <a:srgbClr val="C00000"/>
                </a:solidFill>
              </a:rPr>
              <a:t>Р О Н Ж И Н Ы</a:t>
            </a:r>
            <a:endParaRPr lang="ru-RU" sz="4400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ТМП\Desktop\flower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  <p:pic>
        <p:nvPicPr>
          <p:cNvPr id="1027" name="Picture 3" descr="C:\Users\ТМП\Desktop\flower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05500"/>
            <a:ext cx="952501" cy="952500"/>
          </a:xfrm>
          <a:prstGeom prst="rect">
            <a:avLst/>
          </a:prstGeom>
          <a:noFill/>
        </p:spPr>
      </p:pic>
      <p:pic>
        <p:nvPicPr>
          <p:cNvPr id="1028" name="Picture 4" descr="C:\Users\ТМП\Desktop\flower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  <p:pic>
        <p:nvPicPr>
          <p:cNvPr id="1029" name="Picture 5" descr="C:\Users\ТМП\Desktop\flower2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Наша    семья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всн\Documents\Scanned Documents\Рисунок (40).jpg"/>
          <p:cNvPicPr>
            <a:picLocks noGrp="1"/>
          </p:cNvPicPr>
          <p:nvPr>
            <p:ph idx="1"/>
          </p:nvPr>
        </p:nvPicPr>
        <p:blipFill>
          <a:blip r:embed="rId2" cstate="print"/>
          <a:srcRect l="41286" b="66428"/>
          <a:stretch>
            <a:fillRect/>
          </a:stretch>
        </p:blipFill>
        <p:spPr bwMode="auto">
          <a:xfrm rot="5629302">
            <a:off x="1239363" y="1338135"/>
            <a:ext cx="3934779" cy="45618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7884" y="1428736"/>
            <a:ext cx="2731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Мама –</a:t>
            </a:r>
          </a:p>
          <a:p>
            <a:r>
              <a:rPr lang="ru-RU" sz="3600" b="1" i="1" dirty="0" err="1" smtClean="0">
                <a:solidFill>
                  <a:srgbClr val="FF0000"/>
                </a:solidFill>
              </a:rPr>
              <a:t>Ронжина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r>
              <a:rPr lang="ru-RU" sz="3600" b="1" i="1" dirty="0" err="1" smtClean="0">
                <a:solidFill>
                  <a:srgbClr val="FF0000"/>
                </a:solidFill>
              </a:rPr>
              <a:t>Нелля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Николаевна,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      папа -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    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Ронжин</a:t>
            </a:r>
            <a:endParaRPr lang="ru-RU" sz="3600" b="1" i="1" dirty="0" smtClean="0">
              <a:solidFill>
                <a:srgbClr val="C00000"/>
              </a:solidFill>
            </a:endParaRP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     Сергей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   Борисович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  <p:pic>
        <p:nvPicPr>
          <p:cNvPr id="2051" name="Picture 3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952500" cy="952500"/>
          </a:xfrm>
          <a:prstGeom prst="rect">
            <a:avLst/>
          </a:prstGeom>
          <a:noFill/>
        </p:spPr>
      </p:pic>
      <p:pic>
        <p:nvPicPr>
          <p:cNvPr id="2052" name="Picture 4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952501"/>
          </a:xfrm>
          <a:prstGeom prst="rect">
            <a:avLst/>
          </a:prstGeom>
          <a:noFill/>
        </p:spPr>
      </p:pic>
      <p:pic>
        <p:nvPicPr>
          <p:cNvPr id="2053" name="Picture 5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1" cy="95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Наша   родословная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715016"/>
            <a:ext cx="8559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Я,  </a:t>
            </a:r>
            <a:r>
              <a:rPr lang="ru-RU" sz="2000" b="1" i="1" dirty="0" err="1" smtClean="0">
                <a:solidFill>
                  <a:srgbClr val="FFFF00"/>
                </a:solidFill>
              </a:rPr>
              <a:t>Ронжина</a:t>
            </a:r>
            <a:r>
              <a:rPr lang="ru-RU" sz="2000" b="1" i="1" dirty="0" smtClean="0">
                <a:solidFill>
                  <a:srgbClr val="FFFF00"/>
                </a:solidFill>
              </a:rPr>
              <a:t>  Екатерина  Сергеевна,  родилась  в  2000 г.  в  с.  Павловск 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Я. 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Ронжин</a:t>
            </a:r>
            <a:r>
              <a:rPr lang="ru-RU" sz="2000" b="1" i="1" dirty="0" smtClean="0">
                <a:solidFill>
                  <a:srgbClr val="0070C0"/>
                </a:solidFill>
              </a:rPr>
              <a:t>   Алексей  Сергеевич,     родился  в   2001  г.   в       г. </a:t>
            </a:r>
            <a:r>
              <a:rPr lang="ru-RU" sz="2000" b="1" i="1" smtClean="0">
                <a:solidFill>
                  <a:srgbClr val="0070C0"/>
                </a:solidFill>
              </a:rPr>
              <a:t>Барнауле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207167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Мамина  ветвь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207167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Папина  ветвь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2786058"/>
            <a:ext cx="2452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00B0F0"/>
                </a:solidFill>
              </a:rPr>
              <a:t>Чекаева</a:t>
            </a:r>
            <a:endParaRPr lang="ru-RU" sz="3200" b="1" i="1" dirty="0" smtClean="0">
              <a:solidFill>
                <a:srgbClr val="00B0F0"/>
              </a:solidFill>
            </a:endParaRPr>
          </a:p>
          <a:p>
            <a:r>
              <a:rPr lang="ru-RU" sz="3200" b="1" i="1" dirty="0" err="1" smtClean="0">
                <a:solidFill>
                  <a:srgbClr val="00B0F0"/>
                </a:solidFill>
              </a:rPr>
              <a:t>Нелля</a:t>
            </a:r>
            <a:endParaRPr lang="ru-RU" sz="3200" b="1" i="1" dirty="0" smtClean="0">
              <a:solidFill>
                <a:srgbClr val="00B0F0"/>
              </a:solidFill>
            </a:endParaRPr>
          </a:p>
          <a:p>
            <a:r>
              <a:rPr lang="ru-RU" sz="3200" b="1" i="1" dirty="0" smtClean="0">
                <a:solidFill>
                  <a:srgbClr val="00B0F0"/>
                </a:solidFill>
              </a:rPr>
              <a:t>Николаевна,</a:t>
            </a:r>
          </a:p>
          <a:p>
            <a:r>
              <a:rPr lang="ru-RU" sz="3200" b="1" i="1" dirty="0" smtClean="0">
                <a:solidFill>
                  <a:schemeClr val="accent2"/>
                </a:solidFill>
              </a:rPr>
              <a:t>г. Барнаул,</a:t>
            </a:r>
          </a:p>
          <a:p>
            <a:r>
              <a:rPr lang="ru-RU" sz="3200" b="1" i="1" dirty="0" smtClean="0">
                <a:solidFill>
                  <a:schemeClr val="accent2"/>
                </a:solidFill>
              </a:rPr>
              <a:t>1978 г.</a:t>
            </a:r>
            <a:endParaRPr lang="ru-RU" sz="3200" b="1" i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2786058"/>
            <a:ext cx="2074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0070C0"/>
                </a:solidFill>
              </a:rPr>
              <a:t>Ронжин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Сергей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Борисович,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с. Павловск,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1978 г.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028700"/>
          </a:xfrm>
          <a:prstGeom prst="rect">
            <a:avLst/>
          </a:prstGeom>
          <a:noFill/>
        </p:spPr>
      </p:pic>
      <p:pic>
        <p:nvPicPr>
          <p:cNvPr id="3075" name="Picture 3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1" cy="102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0"/>
                            </p:stCondLst>
                            <p:childTnLst>
                              <p:par>
                                <p:cTn id="3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8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Мамина   ветвь</a:t>
            </a:r>
            <a:endParaRPr lang="ru-RU" sz="60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Прабабушка         прадедушка           прабабушка              прадедушка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err="1" smtClean="0">
                <a:solidFill>
                  <a:srgbClr val="FFC000"/>
                </a:solidFill>
              </a:rPr>
              <a:t>Жеребцова</a:t>
            </a:r>
            <a:r>
              <a:rPr lang="ru-RU" b="1" i="1" dirty="0" smtClean="0">
                <a:solidFill>
                  <a:srgbClr val="FFC000"/>
                </a:solidFill>
              </a:rPr>
              <a:t>          Худяков              </a:t>
            </a:r>
            <a:r>
              <a:rPr lang="ru-RU" b="1" i="1" dirty="0" err="1" smtClean="0">
                <a:solidFill>
                  <a:srgbClr val="00B050"/>
                </a:solidFill>
              </a:rPr>
              <a:t>Чекаева</a:t>
            </a:r>
            <a:r>
              <a:rPr lang="ru-RU" b="1" i="1" dirty="0" smtClean="0">
                <a:solidFill>
                  <a:srgbClr val="FFC000"/>
                </a:solidFill>
              </a:rPr>
              <a:t>                  </a:t>
            </a:r>
            <a:r>
              <a:rPr lang="ru-RU" b="1" i="1" dirty="0" err="1" smtClean="0">
                <a:solidFill>
                  <a:srgbClr val="00B050"/>
                </a:solidFill>
              </a:rPr>
              <a:t>Чекаев</a:t>
            </a:r>
            <a:endParaRPr lang="ru-RU" b="1" i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Екатерина          Василий              Нина                        Григорий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Андреевна,          Егорович            Николаевна          Степанович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с. Парфёново,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1934 г.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Бабушка                                           Дедушка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Худякова                                                </a:t>
            </a:r>
            <a:r>
              <a:rPr lang="ru-RU" b="1" i="1" dirty="0" err="1" smtClean="0">
                <a:solidFill>
                  <a:srgbClr val="FFC000"/>
                </a:solidFill>
              </a:rPr>
              <a:t>Чекаев</a:t>
            </a:r>
            <a:endParaRPr lang="ru-RU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Татьяна                                          </a:t>
            </a:r>
            <a:r>
              <a:rPr lang="ru-RU" sz="3600" b="1" i="1" dirty="0" smtClean="0">
                <a:solidFill>
                  <a:srgbClr val="FFC000"/>
                </a:solidFill>
              </a:rPr>
              <a:t>Николай</a:t>
            </a:r>
            <a:endParaRPr lang="ru-RU" sz="36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Васильевна,                                   </a:t>
            </a:r>
            <a:r>
              <a:rPr lang="ru-RU" sz="3600" b="1" i="1" dirty="0" smtClean="0">
                <a:solidFill>
                  <a:srgbClr val="FFC000"/>
                </a:solidFill>
              </a:rPr>
              <a:t>Григорьевич,</a:t>
            </a:r>
            <a:endParaRPr lang="ru-RU" sz="3600" b="1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с. Парфёново,                               с. Парфёново,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1959 г.</a:t>
            </a:r>
            <a:r>
              <a:rPr lang="ru-RU" sz="3600" b="1" i="1" dirty="0" smtClean="0">
                <a:solidFill>
                  <a:srgbClr val="FF0000"/>
                </a:solidFill>
              </a:rPr>
              <a:t>                                             </a:t>
            </a:r>
            <a:r>
              <a:rPr lang="ru-RU" sz="3600" b="1" i="1" dirty="0" smtClean="0">
                <a:solidFill>
                  <a:srgbClr val="00B0F0"/>
                </a:solidFill>
              </a:rPr>
              <a:t>1962  г.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ТМП\Desktop\flower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53125"/>
            <a:ext cx="952500" cy="904875"/>
          </a:xfrm>
          <a:prstGeom prst="rect">
            <a:avLst/>
          </a:prstGeom>
          <a:noFill/>
        </p:spPr>
      </p:pic>
      <p:pic>
        <p:nvPicPr>
          <p:cNvPr id="4099" name="Picture 3" descr="C:\Users\ТМП\Desktop\flower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53125"/>
            <a:ext cx="952501" cy="904875"/>
          </a:xfrm>
          <a:prstGeom prst="rect">
            <a:avLst/>
          </a:prstGeom>
          <a:noFill/>
        </p:spPr>
      </p:pic>
      <p:pic>
        <p:nvPicPr>
          <p:cNvPr id="4100" name="Picture 4" descr="C:\Users\ТМП\Desktop\flower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0"/>
            <a:ext cx="952500" cy="904875"/>
          </a:xfrm>
          <a:prstGeom prst="rect">
            <a:avLst/>
          </a:prstGeom>
          <a:noFill/>
        </p:spPr>
      </p:pic>
      <p:pic>
        <p:nvPicPr>
          <p:cNvPr id="4101" name="Picture 5" descr="C:\Users\ТМП\Desktop\flower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Папина   ветвь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Прабабушка     прадедушка               прабабушка    прадедушка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Кирилова          Кирилов                      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Ронжина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        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Ронжин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Екатерина       Алексей                        Полина             Николай</a:t>
            </a:r>
            <a:endParaRPr lang="ru-RU" sz="26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                                              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Григорьевна    Семёнович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Бабушка     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</a:rPr>
              <a:t> Дедушка      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00B050"/>
                </a:solidFill>
              </a:rPr>
              <a:t>Ронжина</a:t>
            </a:r>
            <a:r>
              <a:rPr lang="ru-RU" sz="2800" b="1" dirty="0" smtClean="0">
                <a:solidFill>
                  <a:srgbClr val="00B050"/>
                </a:solidFill>
              </a:rPr>
              <a:t>                                            </a:t>
            </a:r>
            <a:r>
              <a:rPr lang="ru-RU" sz="2800" b="1" dirty="0" err="1" smtClean="0">
                <a:solidFill>
                  <a:srgbClr val="00B050"/>
                </a:solidFill>
              </a:rPr>
              <a:t>Ронжин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Аза                                                       Борис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Алексеевна,                                      Николаевич,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1959 г.</a:t>
            </a:r>
            <a:r>
              <a:rPr lang="ru-RU" sz="2800" b="1" dirty="0" smtClean="0">
                <a:solidFill>
                  <a:srgbClr val="C00000"/>
                </a:solidFill>
              </a:rPr>
              <a:t>                                                 </a:t>
            </a:r>
            <a:r>
              <a:rPr lang="ru-RU" sz="2800" b="1" dirty="0" smtClean="0">
                <a:solidFill>
                  <a:srgbClr val="0070C0"/>
                </a:solidFill>
              </a:rPr>
              <a:t>1959 г., с. Павловск 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0"/>
            <a:ext cx="1047750" cy="1085850"/>
          </a:xfrm>
          <a:prstGeom prst="rect">
            <a:avLst/>
          </a:prstGeom>
          <a:noFill/>
        </p:spPr>
      </p:pic>
      <p:pic>
        <p:nvPicPr>
          <p:cNvPr id="5123" name="Picture 3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7751" cy="1085850"/>
          </a:xfrm>
          <a:prstGeom prst="rect">
            <a:avLst/>
          </a:prstGeom>
          <a:noFill/>
        </p:spPr>
      </p:pic>
      <p:pic>
        <p:nvPicPr>
          <p:cNvPr id="5124" name="Picture 4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5772150"/>
            <a:ext cx="1047750" cy="1085850"/>
          </a:xfrm>
          <a:prstGeom prst="rect">
            <a:avLst/>
          </a:prstGeom>
          <a:noFill/>
        </p:spPr>
      </p:pic>
      <p:pic>
        <p:nvPicPr>
          <p:cNvPr id="5125" name="Picture 5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72150"/>
            <a:ext cx="1047751" cy="1085850"/>
          </a:xfrm>
          <a:prstGeom prst="rect">
            <a:avLst/>
          </a:prstGeom>
          <a:noFill/>
        </p:spPr>
      </p:pic>
      <p:pic>
        <p:nvPicPr>
          <p:cNvPr id="3074" name="Picture 2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3113" y="5694363"/>
            <a:ext cx="104775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Всю  дорогу  к  дому  думал: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«Что  скажу  я  маме,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Ведь  её,  мою  родную,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 видал  годами?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И  какое  слово  дружбы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Вымолвлю  сначала –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Ей,  которая  мне  люльку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  ночам  качала?»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Я  вошёл.  Навстречу  мама!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Не  сказав  ни  слова,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Я  повис,  как  </a:t>
            </a:r>
            <a:r>
              <a:rPr lang="ru-RU" b="1" i="1" dirty="0" smtClean="0">
                <a:solidFill>
                  <a:srgbClr val="FF0000"/>
                </a:solidFill>
              </a:rPr>
              <a:t>плод  на  ветке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Дерева  родного.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(</a:t>
            </a:r>
            <a:r>
              <a:rPr lang="ru-RU" b="1" i="1" dirty="0" err="1" smtClean="0">
                <a:solidFill>
                  <a:srgbClr val="FF0000"/>
                </a:solidFill>
              </a:rPr>
              <a:t>Шандор</a:t>
            </a:r>
            <a:r>
              <a:rPr lang="ru-RU" b="1" i="1" dirty="0" smtClean="0">
                <a:solidFill>
                  <a:srgbClr val="FF0000"/>
                </a:solidFill>
              </a:rPr>
              <a:t>  Петефи)</a:t>
            </a:r>
            <a:endParaRPr lang="ru-RU" i="1" dirty="0"/>
          </a:p>
        </p:txBody>
      </p:sp>
      <p:pic>
        <p:nvPicPr>
          <p:cNvPr id="1028" name="Picture 4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028701"/>
          </a:xfrm>
          <a:prstGeom prst="rect">
            <a:avLst/>
          </a:prstGeom>
          <a:noFill/>
        </p:spPr>
      </p:pic>
      <p:pic>
        <p:nvPicPr>
          <p:cNvPr id="1029" name="Picture 5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7166"/>
            <a:ext cx="1371600" cy="1028700"/>
          </a:xfrm>
          <a:prstGeom prst="rect">
            <a:avLst/>
          </a:prstGeom>
          <a:noFill/>
        </p:spPr>
      </p:pic>
      <p:pic>
        <p:nvPicPr>
          <p:cNvPr id="1030" name="Picture 6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1" cy="1028701"/>
          </a:xfrm>
          <a:prstGeom prst="rect">
            <a:avLst/>
          </a:prstGeom>
          <a:noFill/>
        </p:spPr>
      </p:pic>
      <p:pic>
        <p:nvPicPr>
          <p:cNvPr id="1032" name="Picture 8" descr="C:\Users\ТМП\Desktop\flower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429132"/>
            <a:ext cx="1047750" cy="1085850"/>
          </a:xfrm>
          <a:prstGeom prst="rect">
            <a:avLst/>
          </a:prstGeom>
          <a:noFill/>
        </p:spPr>
      </p:pic>
      <p:pic>
        <p:nvPicPr>
          <p:cNvPr id="1033" name="Picture 9" descr="C:\Users\ТМП\Desktop\flower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429264"/>
            <a:ext cx="1047750" cy="1085850"/>
          </a:xfrm>
          <a:prstGeom prst="rect">
            <a:avLst/>
          </a:prstGeom>
          <a:noFill/>
        </p:spPr>
      </p:pic>
      <p:pic>
        <p:nvPicPr>
          <p:cNvPr id="1034" name="Picture 10" descr="C:\Users\ТМП\Desktop\flower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5500702"/>
            <a:ext cx="104775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Из   альбома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C:\Users\всн\Documents\Scanned Documents\Рисунок (39).jpg"/>
          <p:cNvPicPr>
            <a:picLocks noGrp="1"/>
          </p:cNvPicPr>
          <p:nvPr>
            <p:ph idx="1"/>
          </p:nvPr>
        </p:nvPicPr>
        <p:blipFill>
          <a:blip r:embed="rId2" cstate="print"/>
          <a:srcRect l="31576" t="32877" b="34246"/>
          <a:stretch>
            <a:fillRect/>
          </a:stretch>
        </p:blipFill>
        <p:spPr bwMode="auto">
          <a:xfrm>
            <a:off x="642910" y="1571612"/>
            <a:ext cx="4286280" cy="3571900"/>
          </a:xfrm>
          <a:prstGeom prst="ellipse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7884" y="2285992"/>
            <a:ext cx="2524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Мы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  с  бабушкой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Таней  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ТМП\Desktop\flower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524500"/>
            <a:ext cx="762000" cy="1333500"/>
          </a:xfrm>
          <a:prstGeom prst="rect">
            <a:avLst/>
          </a:prstGeom>
          <a:noFill/>
        </p:spPr>
      </p:pic>
      <p:pic>
        <p:nvPicPr>
          <p:cNvPr id="1027" name="Picture 3" descr="C:\Users\ТМП\Desktop\flower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6663" y="5414963"/>
            <a:ext cx="762000" cy="1333500"/>
          </a:xfrm>
          <a:prstGeom prst="rect">
            <a:avLst/>
          </a:prstGeom>
          <a:noFill/>
        </p:spPr>
      </p:pic>
      <p:pic>
        <p:nvPicPr>
          <p:cNvPr id="1028" name="Picture 4" descr="C:\Users\ТМП\Desktop\flower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4786322"/>
            <a:ext cx="7620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Алёша  с  дедушкой  Колей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C:\Users\всн\Documents\Scanned Documents\Рисунок (43).jpg"/>
          <p:cNvPicPr>
            <a:picLocks noGrp="1"/>
          </p:cNvPicPr>
          <p:nvPr>
            <p:ph idx="1"/>
          </p:nvPr>
        </p:nvPicPr>
        <p:blipFill>
          <a:blip r:embed="rId2" cstate="print"/>
          <a:srcRect l="41964" b="70781"/>
          <a:stretch>
            <a:fillRect/>
          </a:stretch>
        </p:blipFill>
        <p:spPr bwMode="auto">
          <a:xfrm rot="10800000">
            <a:off x="1142976" y="1428736"/>
            <a:ext cx="6572296" cy="4643470"/>
          </a:xfrm>
          <a:prstGeom prst="dodecagon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170" name="Picture 2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953125"/>
            <a:ext cx="952500" cy="904875"/>
          </a:xfrm>
          <a:prstGeom prst="rect">
            <a:avLst/>
          </a:prstGeom>
          <a:noFill/>
        </p:spPr>
      </p:pic>
      <p:pic>
        <p:nvPicPr>
          <p:cNvPr id="7171" name="Picture 3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3125"/>
            <a:ext cx="952500" cy="904875"/>
          </a:xfrm>
          <a:prstGeom prst="rect">
            <a:avLst/>
          </a:prstGeom>
          <a:noFill/>
        </p:spPr>
      </p:pic>
      <p:pic>
        <p:nvPicPr>
          <p:cNvPr id="7172" name="Picture 4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904876"/>
          </a:xfrm>
          <a:prstGeom prst="rect">
            <a:avLst/>
          </a:prstGeom>
          <a:noFill/>
        </p:spPr>
      </p:pic>
      <p:pic>
        <p:nvPicPr>
          <p:cNvPr id="7173" name="Picture 5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Дружная   семейка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всн\Documents\Scanned Documents\Рисунок (40).jpg"/>
          <p:cNvPicPr>
            <a:picLocks noGrp="1"/>
          </p:cNvPicPr>
          <p:nvPr>
            <p:ph idx="1"/>
          </p:nvPr>
        </p:nvPicPr>
        <p:blipFill>
          <a:blip r:embed="rId2" cstate="print"/>
          <a:srcRect l="30842" t="33974" b="30524"/>
          <a:stretch>
            <a:fillRect/>
          </a:stretch>
        </p:blipFill>
        <p:spPr bwMode="auto">
          <a:xfrm>
            <a:off x="571472" y="1571612"/>
            <a:ext cx="4929222" cy="4286280"/>
          </a:xfrm>
          <a:prstGeom prst="hexagon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86446" y="1643050"/>
            <a:ext cx="23385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Мы  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с  бабушкой</a:t>
            </a:r>
          </a:p>
          <a:p>
            <a:r>
              <a:rPr lang="ru-RU" sz="3200" b="1" i="1" dirty="0" err="1" smtClean="0">
                <a:solidFill>
                  <a:schemeClr val="accent5">
                    <a:lumMod val="75000"/>
                  </a:schemeClr>
                </a:solidFill>
              </a:rPr>
              <a:t>Азой</a:t>
            </a: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  и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дедушкой</a:t>
            </a: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Борей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ТМП\Desktop\flower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257800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6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6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   бабушками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всн\Documents\Scanned Documents\Рисунок (41).jpg"/>
          <p:cNvPicPr>
            <a:picLocks noGrp="1"/>
          </p:cNvPicPr>
          <p:nvPr>
            <p:ph idx="1"/>
          </p:nvPr>
        </p:nvPicPr>
        <p:blipFill>
          <a:blip r:embed="rId2" cstate="print"/>
          <a:srcRect l="31573" t="33241" r="17091" b="33556"/>
          <a:stretch>
            <a:fillRect/>
          </a:stretch>
        </p:blipFill>
        <p:spPr bwMode="auto">
          <a:xfrm rot="5557774">
            <a:off x="412219" y="1554513"/>
            <a:ext cx="4317080" cy="4291598"/>
          </a:xfrm>
          <a:prstGeom prst="decagon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72132" y="2285992"/>
            <a:ext cx="24763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smtClean="0">
                <a:solidFill>
                  <a:srgbClr val="7030A0"/>
                </a:solidFill>
              </a:rPr>
              <a:t>С   бабушкой</a:t>
            </a:r>
          </a:p>
          <a:p>
            <a:r>
              <a:rPr lang="ru-RU" sz="3200" b="1" i="1" smtClean="0">
                <a:solidFill>
                  <a:srgbClr val="7030A0"/>
                </a:solidFill>
              </a:rPr>
              <a:t>  </a:t>
            </a:r>
            <a:endParaRPr lang="ru-RU" sz="3200" b="1" i="1" dirty="0" smtClean="0">
              <a:solidFill>
                <a:srgbClr val="7030A0"/>
              </a:solidFill>
            </a:endParaRPr>
          </a:p>
          <a:p>
            <a:r>
              <a:rPr lang="ru-RU" sz="3200" b="1" i="1" dirty="0" err="1" smtClean="0">
                <a:solidFill>
                  <a:srgbClr val="7030A0"/>
                </a:solidFill>
              </a:rPr>
              <a:t>Азой</a:t>
            </a:r>
            <a:r>
              <a:rPr lang="ru-RU" sz="3200" b="1" i="1" dirty="0" smtClean="0">
                <a:solidFill>
                  <a:srgbClr val="7030A0"/>
                </a:solidFill>
              </a:rPr>
              <a:t>   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ТМП\Desktop\flower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257800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сн\Documents\Scanned Documents\Рисунок (39).jpg"/>
          <p:cNvPicPr>
            <a:picLocks noGrp="1"/>
          </p:cNvPicPr>
          <p:nvPr>
            <p:ph idx="1"/>
          </p:nvPr>
        </p:nvPicPr>
        <p:blipFill>
          <a:blip r:embed="rId2" cstate="print"/>
          <a:srcRect l="31576" t="65068"/>
          <a:stretch>
            <a:fillRect/>
          </a:stretch>
        </p:blipFill>
        <p:spPr bwMode="auto">
          <a:xfrm>
            <a:off x="1142976" y="285729"/>
            <a:ext cx="6643734" cy="5072098"/>
          </a:xfrm>
          <a:prstGeom prst="round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6072206"/>
            <a:ext cx="6127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               Алёша  с   бабушкой   Катей  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  <p:pic>
        <p:nvPicPr>
          <p:cNvPr id="8195" name="Picture 3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952500" cy="952500"/>
          </a:xfrm>
          <a:prstGeom prst="rect">
            <a:avLst/>
          </a:prstGeom>
          <a:noFill/>
        </p:spPr>
      </p:pic>
      <p:pic>
        <p:nvPicPr>
          <p:cNvPr id="8196" name="Picture 4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  <p:pic>
        <p:nvPicPr>
          <p:cNvPr id="8197" name="Picture 5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У     любого     потока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Свои     родники.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Если     нету     истока,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То     нет     и       реки.</a:t>
            </a:r>
          </a:p>
          <a:p>
            <a:pPr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(Людмила  Татьяничева)</a:t>
            </a:r>
            <a:endParaRPr lang="ru-RU" dirty="0"/>
          </a:p>
        </p:txBody>
      </p:sp>
      <p:pic>
        <p:nvPicPr>
          <p:cNvPr id="5122" name="Picture 2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  <p:pic>
        <p:nvPicPr>
          <p:cNvPr id="5123" name="Picture 3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" cy="952501"/>
          </a:xfrm>
          <a:prstGeom prst="rect">
            <a:avLst/>
          </a:prstGeom>
          <a:noFill/>
        </p:spPr>
      </p:pic>
      <p:pic>
        <p:nvPicPr>
          <p:cNvPr id="5124" name="Picture 4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71480"/>
            <a:ext cx="952500" cy="952500"/>
          </a:xfrm>
          <a:prstGeom prst="rect">
            <a:avLst/>
          </a:prstGeom>
          <a:noFill/>
        </p:spPr>
      </p:pic>
      <p:pic>
        <p:nvPicPr>
          <p:cNvPr id="5125" name="Picture 5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  <p:pic>
        <p:nvPicPr>
          <p:cNvPr id="5126" name="Picture 6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500702"/>
            <a:ext cx="952500" cy="952500"/>
          </a:xfrm>
          <a:prstGeom prst="rect">
            <a:avLst/>
          </a:prstGeom>
          <a:noFill/>
        </p:spPr>
      </p:pic>
      <p:pic>
        <p:nvPicPr>
          <p:cNvPr id="5127" name="Picture 7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0"/>
            <a:ext cx="95250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Я  -  плод   своего  дерева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 descr="C:\Users\всн\Desktop\Рисунок (46).jpg"/>
          <p:cNvPicPr preferRelativeResize="0"/>
          <p:nvPr/>
        </p:nvPicPr>
        <p:blipFill>
          <a:blip r:embed="rId2" cstate="print"/>
          <a:srcRect l="42029" t="9588" b="70469"/>
          <a:stretch>
            <a:fillRect/>
          </a:stretch>
        </p:blipFill>
        <p:spPr bwMode="auto">
          <a:xfrm rot="-5400000">
            <a:off x="928662" y="1571612"/>
            <a:ext cx="4500594" cy="4357718"/>
          </a:xfrm>
          <a:prstGeom prst="dodecagon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86512" y="2143116"/>
            <a:ext cx="24436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Автор:</a:t>
            </a:r>
          </a:p>
          <a:p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Коломиец</a:t>
            </a:r>
          </a:p>
          <a:p>
            <a:endParaRPr lang="ru-RU" sz="4000" b="1" i="1" dirty="0" smtClean="0">
              <a:solidFill>
                <a:srgbClr val="0070C0"/>
              </a:solidFill>
            </a:endParaRPr>
          </a:p>
          <a:p>
            <a:r>
              <a:rPr lang="ru-RU" sz="4000" b="1" i="1" dirty="0" smtClean="0">
                <a:solidFill>
                  <a:srgbClr val="0070C0"/>
                </a:solidFill>
              </a:rPr>
              <a:t>Денис</a:t>
            </a:r>
          </a:p>
          <a:p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  <p:pic>
        <p:nvPicPr>
          <p:cNvPr id="1027" name="Picture 3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05500"/>
            <a:ext cx="952501" cy="952500"/>
          </a:xfrm>
          <a:prstGeom prst="rect">
            <a:avLst/>
          </a:prstGeom>
          <a:noFill/>
        </p:spPr>
      </p:pic>
      <p:pic>
        <p:nvPicPr>
          <p:cNvPr id="1028" name="Picture 4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  <p:pic>
        <p:nvPicPr>
          <p:cNvPr id="1029" name="Picture 5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1" cy="95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Моя  семья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всн\Desktop\Рисунок (45).jpg"/>
          <p:cNvPicPr preferRelativeResize="0">
            <a:picLocks noGrp="1"/>
          </p:cNvPicPr>
          <p:nvPr>
            <p:ph idx="1"/>
          </p:nvPr>
        </p:nvPicPr>
        <p:blipFill>
          <a:blip r:embed="rId2" cstate="print"/>
          <a:srcRect l="46194" t="67370"/>
          <a:stretch>
            <a:fillRect/>
          </a:stretch>
        </p:blipFill>
        <p:spPr bwMode="auto">
          <a:xfrm rot="-5400000">
            <a:off x="785785" y="1714489"/>
            <a:ext cx="4500599" cy="4500596"/>
          </a:xfrm>
          <a:prstGeom prst="plaqu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8" y="1214422"/>
            <a:ext cx="34212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Моя  мама  -</a:t>
            </a:r>
          </a:p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Коломиец</a:t>
            </a:r>
          </a:p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Яна</a:t>
            </a:r>
          </a:p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Николаевна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4071942"/>
            <a:ext cx="31362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Мой  папа –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Коломиец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Алексей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Вячеславович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904875"/>
          </a:xfrm>
          <a:prstGeom prst="rect">
            <a:avLst/>
          </a:prstGeom>
          <a:noFill/>
        </p:spPr>
      </p:pic>
      <p:pic>
        <p:nvPicPr>
          <p:cNvPr id="2051" name="Picture 3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1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Моё  родословное  древо</a:t>
            </a:r>
            <a:endParaRPr lang="ru-RU" sz="6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5100" b="1" dirty="0" smtClean="0">
                <a:solidFill>
                  <a:srgbClr val="C00000"/>
                </a:solidFill>
              </a:rPr>
              <a:t>Мамина  ветвь                          Папина    ветвь</a:t>
            </a:r>
          </a:p>
          <a:p>
            <a:pPr>
              <a:buNone/>
            </a:pPr>
            <a:endParaRPr lang="ru-RU" sz="51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5100" b="1" i="1" dirty="0" err="1" smtClean="0">
                <a:solidFill>
                  <a:srgbClr val="FFFF00"/>
                </a:solidFill>
              </a:rPr>
              <a:t>Жетю</a:t>
            </a:r>
            <a:r>
              <a:rPr lang="ru-RU" sz="5100" b="1" i="1" dirty="0" smtClean="0">
                <a:solidFill>
                  <a:srgbClr val="FFFF00"/>
                </a:solidFill>
              </a:rPr>
              <a:t>                                            </a:t>
            </a:r>
            <a:r>
              <a:rPr lang="ru-RU" sz="5100" b="1" i="1" dirty="0" smtClean="0">
                <a:solidFill>
                  <a:schemeClr val="accent1">
                    <a:lumMod val="75000"/>
                  </a:schemeClr>
                </a:solidFill>
              </a:rPr>
              <a:t>Коломиец </a:t>
            </a:r>
            <a:r>
              <a:rPr lang="ru-RU" sz="5100" b="1" i="1" dirty="0" smtClean="0">
                <a:solidFill>
                  <a:srgbClr val="FFFF00"/>
                </a:solidFill>
              </a:rPr>
              <a:t>                               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FFFF00"/>
                </a:solidFill>
              </a:rPr>
              <a:t>Яна                                                </a:t>
            </a:r>
            <a:r>
              <a:rPr lang="ru-RU" sz="5100" b="1" i="1" dirty="0" smtClean="0">
                <a:solidFill>
                  <a:schemeClr val="accent1">
                    <a:lumMod val="75000"/>
                  </a:schemeClr>
                </a:solidFill>
              </a:rPr>
              <a:t>  Алексей  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FFFF00"/>
                </a:solidFill>
              </a:rPr>
              <a:t>Николаевна,                                 </a:t>
            </a:r>
            <a:r>
              <a:rPr lang="ru-RU" sz="5100" b="1" i="1" dirty="0" smtClean="0">
                <a:solidFill>
                  <a:schemeClr val="accent1">
                    <a:lumMod val="75000"/>
                  </a:schemeClr>
                </a:solidFill>
              </a:rPr>
              <a:t>Вячеславович,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FFC000"/>
                </a:solidFill>
              </a:rPr>
              <a:t>1980 г.,                                            1979 г.,   </a:t>
            </a:r>
          </a:p>
          <a:p>
            <a:pPr>
              <a:buNone/>
            </a:pPr>
            <a:r>
              <a:rPr lang="ru-RU" sz="5100" b="1" i="1" dirty="0" smtClean="0">
                <a:solidFill>
                  <a:srgbClr val="FFC000"/>
                </a:solidFill>
              </a:rPr>
              <a:t>С.Парфёново</a:t>
            </a:r>
            <a:r>
              <a:rPr lang="ru-RU" sz="5100" dirty="0" smtClean="0">
                <a:solidFill>
                  <a:srgbClr val="C00000"/>
                </a:solidFill>
              </a:rPr>
              <a:t>                                 </a:t>
            </a:r>
            <a:r>
              <a:rPr lang="ru-RU" sz="5100" b="1" dirty="0" smtClean="0">
                <a:solidFill>
                  <a:srgbClr val="FFC000"/>
                </a:solidFill>
              </a:rPr>
              <a:t>с. Парфёново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800" b="1" i="1" dirty="0" smtClean="0">
                <a:solidFill>
                  <a:srgbClr val="C00000"/>
                </a:solidFill>
              </a:rPr>
              <a:t>     Я,  Коломиец  Денис  Алексеевич,  2000  года  рождения,   с.Парфёново</a:t>
            </a:r>
            <a:endParaRPr lang="ru-RU" sz="58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0"/>
            <a:ext cx="952500" cy="952501"/>
          </a:xfrm>
          <a:prstGeom prst="rect">
            <a:avLst/>
          </a:prstGeom>
          <a:noFill/>
        </p:spPr>
      </p:pic>
      <p:pic>
        <p:nvPicPr>
          <p:cNvPr id="3075" name="Picture 3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  <p:pic>
        <p:nvPicPr>
          <p:cNvPr id="3076" name="Picture 4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0"/>
            <a:ext cx="952501" cy="952500"/>
          </a:xfrm>
          <a:prstGeom prst="rect">
            <a:avLst/>
          </a:prstGeom>
          <a:noFill/>
        </p:spPr>
      </p:pic>
      <p:pic>
        <p:nvPicPr>
          <p:cNvPr id="3077" name="Picture 5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" cy="95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Мамина   ветвь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прабабушка    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прадедушка        прабабушка           прадедушка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</a:rPr>
              <a:t>Есина</a:t>
            </a:r>
            <a:r>
              <a:rPr lang="ru-RU" sz="2000" b="1" dirty="0" smtClean="0">
                <a:solidFill>
                  <a:srgbClr val="7030A0"/>
                </a:solidFill>
              </a:rPr>
              <a:t>   Анна                Голубицких                 </a:t>
            </a:r>
            <a:r>
              <a:rPr lang="ru-RU" sz="2000" b="1" dirty="0" err="1" smtClean="0">
                <a:solidFill>
                  <a:srgbClr val="7030A0"/>
                </a:solidFill>
              </a:rPr>
              <a:t>Оникеева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      </a:t>
            </a:r>
            <a:r>
              <a:rPr lang="ru-RU" sz="2000" b="1" dirty="0" err="1" smtClean="0">
                <a:solidFill>
                  <a:srgbClr val="7030A0"/>
                </a:solidFill>
              </a:rPr>
              <a:t>Жетю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Егоровна,                     Василий                       Мария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     </a:t>
            </a:r>
            <a:r>
              <a:rPr lang="ru-RU" sz="2000" b="1" dirty="0" smtClean="0">
                <a:solidFill>
                  <a:srgbClr val="7030A0"/>
                </a:solidFill>
              </a:rPr>
              <a:t>Пётр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1927 г.,                          Яковлевич,                                        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с. Парфеново             1927 г.,                          1932 г.,                          1958 г., 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с. Парфёново             с. </a:t>
            </a:r>
            <a:r>
              <a:rPr lang="ru-RU" sz="2000" b="1" dirty="0" err="1" smtClean="0">
                <a:solidFill>
                  <a:srgbClr val="7030A0"/>
                </a:solidFill>
              </a:rPr>
              <a:t>Кондрать</a:t>
            </a:r>
            <a:r>
              <a:rPr lang="ru-RU" sz="2000" b="1" dirty="0" smtClean="0">
                <a:solidFill>
                  <a:srgbClr val="7030A0"/>
                </a:solidFill>
              </a:rPr>
              <a:t>-                  с. </a:t>
            </a:r>
            <a:r>
              <a:rPr lang="ru-RU" sz="2000" b="1" dirty="0" err="1" smtClean="0">
                <a:solidFill>
                  <a:srgbClr val="7030A0"/>
                </a:solidFill>
              </a:rPr>
              <a:t>Кондрать</a:t>
            </a:r>
            <a:r>
              <a:rPr lang="ru-RU" sz="2000" b="1" dirty="0" smtClean="0">
                <a:solidFill>
                  <a:srgbClr val="7030A0"/>
                </a:solidFill>
              </a:rPr>
              <a:t>-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  </a:t>
            </a:r>
            <a:r>
              <a:rPr lang="ru-RU" sz="2000" b="1" dirty="0" err="1" smtClean="0">
                <a:solidFill>
                  <a:srgbClr val="7030A0"/>
                </a:solidFill>
              </a:rPr>
              <a:t>евка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                 </a:t>
            </a:r>
            <a:r>
              <a:rPr lang="ru-RU" sz="2000" b="1" dirty="0" err="1" smtClean="0">
                <a:solidFill>
                  <a:srgbClr val="7030A0"/>
                </a:solidFill>
              </a:rPr>
              <a:t>евка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92D050"/>
                </a:solidFill>
              </a:rPr>
              <a:t>          бабушка                                                      дедушка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          </a:t>
            </a:r>
            <a:r>
              <a:rPr lang="ru-RU" sz="2400" b="1" dirty="0" err="1" smtClean="0">
                <a:solidFill>
                  <a:srgbClr val="00B0F0"/>
                </a:solidFill>
              </a:rPr>
              <a:t>Есина</a:t>
            </a:r>
            <a:r>
              <a:rPr lang="ru-RU" sz="2400" b="1" dirty="0" smtClean="0">
                <a:solidFill>
                  <a:srgbClr val="00B0F0"/>
                </a:solidFill>
              </a:rPr>
              <a:t>                                                           </a:t>
            </a:r>
            <a:r>
              <a:rPr lang="ru-RU" sz="2400" b="1" dirty="0" err="1" smtClean="0">
                <a:solidFill>
                  <a:srgbClr val="00B0F0"/>
                </a:solidFill>
              </a:rPr>
              <a:t>Жетю</a:t>
            </a:r>
            <a:endParaRPr lang="ru-RU" sz="2400" b="1" dirty="0" smtClean="0">
              <a:solidFill>
                <a:srgbClr val="00B0F0"/>
              </a:solidFill>
            </a:endParaRP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         Надежда                                                     Николай    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         Васильевна,                                               Петрович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         1954 г.,                                                         1958 г.,</a:t>
            </a: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         с. Парфёново                                            с. </a:t>
            </a:r>
            <a:r>
              <a:rPr lang="ru-RU" sz="2400" b="1" dirty="0" err="1" smtClean="0">
                <a:solidFill>
                  <a:srgbClr val="00B0F0"/>
                </a:solidFill>
              </a:rPr>
              <a:t>Кондратьевка</a:t>
            </a:r>
            <a:endParaRPr lang="ru-RU" sz="2400" b="1" dirty="0" smtClean="0">
              <a:solidFill>
                <a:srgbClr val="00B0F0"/>
              </a:solidFill>
            </a:endParaRPr>
          </a:p>
          <a:p>
            <a:pPr marL="457200" indent="-457200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                                                                                 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028700"/>
          </a:xfrm>
          <a:prstGeom prst="rect">
            <a:avLst/>
          </a:prstGeom>
          <a:noFill/>
        </p:spPr>
      </p:pic>
      <p:pic>
        <p:nvPicPr>
          <p:cNvPr id="4099" name="Picture 3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829300"/>
            <a:ext cx="1371600" cy="1028700"/>
          </a:xfrm>
          <a:prstGeom prst="rect">
            <a:avLst/>
          </a:prstGeom>
          <a:noFill/>
        </p:spPr>
      </p:pic>
      <p:pic>
        <p:nvPicPr>
          <p:cNvPr id="4100" name="Picture 4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29300"/>
            <a:ext cx="1371600" cy="1028700"/>
          </a:xfrm>
          <a:prstGeom prst="rect">
            <a:avLst/>
          </a:prstGeom>
          <a:noFill/>
        </p:spPr>
      </p:pic>
      <p:pic>
        <p:nvPicPr>
          <p:cNvPr id="4101" name="Picture 5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028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dirty="0" smtClean="0">
                <a:solidFill>
                  <a:srgbClr val="C00000"/>
                </a:solidFill>
              </a:rPr>
              <a:t>  </a:t>
            </a:r>
            <a:r>
              <a:rPr lang="ru-RU" sz="4800" b="1" i="1" dirty="0" smtClean="0">
                <a:solidFill>
                  <a:srgbClr val="C00000"/>
                </a:solidFill>
              </a:rPr>
              <a:t>Что  такое  </a:t>
            </a:r>
            <a:r>
              <a:rPr lang="ru-RU" sz="5400" b="1" dirty="0" smtClean="0">
                <a:solidFill>
                  <a:srgbClr val="C00000"/>
                </a:solidFill>
              </a:rPr>
              <a:t>РОДОСЛОВНАЯ?</a:t>
            </a:r>
            <a:r>
              <a:rPr lang="ru-RU" sz="4800" b="1" i="1" dirty="0" smtClean="0">
                <a:solidFill>
                  <a:srgbClr val="C00000"/>
                </a:solidFill>
              </a:rPr>
              <a:t>  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Родословная – 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перечень  поколений        одного         рода,  устанавливающий  происхождение      и      степени  родства.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ТМП\Desktop\b3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19750"/>
            <a:ext cx="1238250" cy="1238250"/>
          </a:xfrm>
          <a:prstGeom prst="rect">
            <a:avLst/>
          </a:prstGeom>
          <a:noFill/>
        </p:spPr>
      </p:pic>
      <p:pic>
        <p:nvPicPr>
          <p:cNvPr id="1028" name="Picture 4" descr="C:\Users\ТМП\Desktop\Speichern000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2150" y="4141787"/>
            <a:ext cx="5911850" cy="271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Папина  ветвь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Прабабушка    прадедушка             </a:t>
            </a:r>
            <a:r>
              <a:rPr lang="ru-RU" sz="2400" dirty="0" err="1" smtClean="0">
                <a:solidFill>
                  <a:srgbClr val="00B0F0"/>
                </a:solidFill>
              </a:rPr>
              <a:t>прадедушка</a:t>
            </a:r>
            <a:r>
              <a:rPr lang="ru-RU" sz="2400" dirty="0" smtClean="0">
                <a:solidFill>
                  <a:srgbClr val="00B0F0"/>
                </a:solidFill>
              </a:rPr>
              <a:t>     прабабушка  </a:t>
            </a:r>
            <a:endParaRPr lang="ru-RU" sz="20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Звягинцева           Фоменко                         Коломиец            Коломиец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Ольга                      Иван                                  Андрей                 Екатерина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Фёдоровна,          </a:t>
            </a:r>
            <a:r>
              <a:rPr lang="ru-RU" sz="2000" b="1" dirty="0" err="1" smtClean="0">
                <a:solidFill>
                  <a:srgbClr val="7030A0"/>
                </a:solidFill>
              </a:rPr>
              <a:t>Евлантьевич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    Устинович             Гавриловна           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1926 г.,                    1926 г.,                              1925 г.,                  1929 г.,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С. Парфёново      с. Парфёново                  г. Горловка           с. Горловка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                                                                   (Украина)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B0F0"/>
                </a:solidFill>
              </a:rPr>
              <a:t>                </a:t>
            </a:r>
            <a:r>
              <a:rPr lang="ru-RU" sz="2400" b="1" dirty="0" smtClean="0">
                <a:solidFill>
                  <a:srgbClr val="00B0F0"/>
                </a:solidFill>
              </a:rPr>
              <a:t>бабушка                                                            дедушка    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       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Звягинцева                                                         Коломиец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    Татьяна                                                                 Вячеслав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    Ивановна,                                                            Андреевич,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    1956 г.,                                                                   1954 г.,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     с. Парфёново                                                       с. Горловка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5123" name="Picture 3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0"/>
            <a:ext cx="952500" cy="952501"/>
          </a:xfrm>
          <a:prstGeom prst="rect">
            <a:avLst/>
          </a:prstGeom>
          <a:noFill/>
        </p:spPr>
      </p:pic>
      <p:pic>
        <p:nvPicPr>
          <p:cNvPr id="5124" name="Picture 4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" cy="952501"/>
          </a:xfrm>
          <a:prstGeom prst="rect">
            <a:avLst/>
          </a:prstGeom>
          <a:noFill/>
        </p:spPr>
      </p:pic>
      <p:pic>
        <p:nvPicPr>
          <p:cNvPr id="2050" name="Picture 2" descr="C:\Users\ТМП\Desktop\flower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0888" y="5211763"/>
            <a:ext cx="762000" cy="1333500"/>
          </a:xfrm>
          <a:prstGeom prst="rect">
            <a:avLst/>
          </a:prstGeom>
          <a:noFill/>
        </p:spPr>
      </p:pic>
      <p:pic>
        <p:nvPicPr>
          <p:cNvPr id="2051" name="Picture 3" descr="C:\Users\ТМП\Desktop\flower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5863" y="4833938"/>
            <a:ext cx="762000" cy="1333500"/>
          </a:xfrm>
          <a:prstGeom prst="rect">
            <a:avLst/>
          </a:prstGeom>
          <a:noFill/>
        </p:spPr>
      </p:pic>
      <p:pic>
        <p:nvPicPr>
          <p:cNvPr id="2052" name="Picture 4" descr="C:\Users\ТМП\Desktop\flower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6025" y="5400675"/>
            <a:ext cx="7620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Фотографии  на  память</a:t>
            </a:r>
            <a:endParaRPr lang="ru-RU" sz="6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всн\Desktop\Рисунок (45).jpg"/>
          <p:cNvPicPr>
            <a:picLocks noGrp="1"/>
          </p:cNvPicPr>
          <p:nvPr>
            <p:ph idx="1"/>
          </p:nvPr>
        </p:nvPicPr>
        <p:blipFill>
          <a:blip r:embed="rId2" cstate="print"/>
          <a:srcRect l="30956" t="32595" b="32637"/>
          <a:stretch>
            <a:fillRect/>
          </a:stretch>
        </p:blipFill>
        <p:spPr bwMode="auto">
          <a:xfrm>
            <a:off x="714348" y="1500174"/>
            <a:ext cx="4857784" cy="4214842"/>
          </a:xfrm>
          <a:prstGeom prst="round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00760" y="2071678"/>
            <a:ext cx="21387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 с  бабой </a:t>
            </a:r>
          </a:p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Надей  и  </a:t>
            </a:r>
          </a:p>
          <a:p>
            <a:endParaRPr lang="ru-RU" sz="32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дедом</a:t>
            </a:r>
          </a:p>
          <a:p>
            <a:endParaRPr lang="ru-RU" sz="32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Колей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  <p:pic>
        <p:nvPicPr>
          <p:cNvPr id="1027" name="Picture 3" descr="C:\Users\ТМП\Desktop\flower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1275" y="5910263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Мои  прабабушка  и   прадедушка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C:\Users\всн\Desktop\Рисунок (44).jpg"/>
          <p:cNvPicPr>
            <a:picLocks noGrp="1"/>
          </p:cNvPicPr>
          <p:nvPr>
            <p:ph idx="1"/>
          </p:nvPr>
        </p:nvPicPr>
        <p:blipFill>
          <a:blip r:embed="rId2" cstate="print"/>
          <a:srcRect l="30909" b="67391"/>
          <a:stretch>
            <a:fillRect/>
          </a:stretch>
        </p:blipFill>
        <p:spPr bwMode="auto">
          <a:xfrm rot="-5400000">
            <a:off x="642910" y="1785926"/>
            <a:ext cx="4786346" cy="3786214"/>
          </a:xfrm>
          <a:prstGeom prst="plaque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1714488"/>
            <a:ext cx="2857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Бабушка 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Анна  и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дедушка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Василий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5953125"/>
            <a:ext cx="952500" cy="904875"/>
          </a:xfrm>
          <a:prstGeom prst="rect">
            <a:avLst/>
          </a:prstGeom>
          <a:noFill/>
        </p:spPr>
      </p:pic>
      <p:pic>
        <p:nvPicPr>
          <p:cNvPr id="2051" name="Picture 3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53125"/>
            <a:ext cx="952500" cy="904875"/>
          </a:xfrm>
          <a:prstGeom prst="rect">
            <a:avLst/>
          </a:prstGeom>
          <a:noFill/>
        </p:spPr>
      </p:pic>
      <p:pic>
        <p:nvPicPr>
          <p:cNvPr id="2052" name="Picture 4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904875"/>
          </a:xfrm>
          <a:prstGeom prst="rect">
            <a:avLst/>
          </a:prstGeom>
          <a:noFill/>
        </p:spPr>
      </p:pic>
      <p:pic>
        <p:nvPicPr>
          <p:cNvPr id="2053" name="Picture 5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1" cy="904876"/>
          </a:xfrm>
          <a:prstGeom prst="rect">
            <a:avLst/>
          </a:prstGeom>
          <a:noFill/>
        </p:spPr>
      </p:pic>
      <p:pic>
        <p:nvPicPr>
          <p:cNvPr id="2054" name="Picture 6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1525" y="4525963"/>
            <a:ext cx="952500" cy="904875"/>
          </a:xfrm>
          <a:prstGeom prst="rect">
            <a:avLst/>
          </a:prstGeom>
          <a:noFill/>
        </p:spPr>
      </p:pic>
      <p:pic>
        <p:nvPicPr>
          <p:cNvPr id="2055" name="Picture 7" descr="C:\Users\ТМП\Desktop\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3350" y="2451100"/>
            <a:ext cx="952500" cy="90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6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6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Мой  папа  с  моим  прадедушкой  Андреем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всн\Desktop\Рисунок (44).jpg"/>
          <p:cNvPicPr/>
          <p:nvPr/>
        </p:nvPicPr>
        <p:blipFill>
          <a:blip r:embed="rId2" cstate="print"/>
          <a:srcRect l="33803" t="34681" b="34491"/>
          <a:stretch>
            <a:fillRect/>
          </a:stretch>
        </p:blipFill>
        <p:spPr bwMode="auto">
          <a:xfrm rot="-5400000">
            <a:off x="464315" y="2464588"/>
            <a:ext cx="4429159" cy="3214712"/>
          </a:xfrm>
          <a:prstGeom prst="hexagon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3438" y="2428868"/>
            <a:ext cx="36555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2"/>
                </a:solidFill>
              </a:rPr>
              <a:t>Надо   же,  мой  </a:t>
            </a:r>
          </a:p>
          <a:p>
            <a:endParaRPr lang="ru-RU" sz="3600" b="1" i="1" dirty="0" smtClean="0">
              <a:solidFill>
                <a:schemeClr val="accent2"/>
              </a:solidFill>
            </a:endParaRPr>
          </a:p>
          <a:p>
            <a:r>
              <a:rPr lang="ru-RU" sz="3600" b="1" i="1" dirty="0" smtClean="0">
                <a:solidFill>
                  <a:schemeClr val="accent2"/>
                </a:solidFill>
              </a:rPr>
              <a:t>папа  был  тоже</a:t>
            </a:r>
          </a:p>
          <a:p>
            <a:endParaRPr lang="ru-RU" sz="3600" b="1" i="1" dirty="0" smtClean="0">
              <a:solidFill>
                <a:schemeClr val="accent2"/>
              </a:solidFill>
            </a:endParaRPr>
          </a:p>
          <a:p>
            <a:r>
              <a:rPr lang="ru-RU" sz="3600" b="1" i="1" dirty="0" smtClean="0">
                <a:solidFill>
                  <a:schemeClr val="accent2"/>
                </a:solidFill>
              </a:rPr>
              <a:t>маленьким! </a:t>
            </a:r>
            <a:endParaRPr lang="ru-RU" sz="3600" b="1" i="1" dirty="0">
              <a:solidFill>
                <a:schemeClr val="accent2"/>
              </a:solidFill>
            </a:endParaRPr>
          </a:p>
        </p:txBody>
      </p:sp>
      <p:pic>
        <p:nvPicPr>
          <p:cNvPr id="11266" name="Picture 2" descr="C:\Users\ТМП\Desktop\flower1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5291138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Папина  родня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C:\Users\всн\Desktop\Рисунок (46).jpg"/>
          <p:cNvPicPr>
            <a:picLocks noGrp="1"/>
          </p:cNvPicPr>
          <p:nvPr>
            <p:ph idx="1"/>
          </p:nvPr>
        </p:nvPicPr>
        <p:blipFill>
          <a:blip r:embed="rId2" cstate="print"/>
          <a:srcRect l="45018" t="62546" b="7476"/>
          <a:stretch>
            <a:fillRect/>
          </a:stretch>
        </p:blipFill>
        <p:spPr bwMode="auto">
          <a:xfrm rot="-10800000">
            <a:off x="2285984" y="1571612"/>
            <a:ext cx="4357720" cy="3143272"/>
          </a:xfrm>
          <a:prstGeom prst="dodecagon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5357826"/>
            <a:ext cx="77115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Баба  Таня,  дедушка  Слава,  прабабушка</a:t>
            </a:r>
          </a:p>
          <a:p>
            <a:r>
              <a:rPr lang="ru-RU" sz="3200" b="1" i="1" dirty="0" smtClean="0">
                <a:solidFill>
                  <a:srgbClr val="0070C0"/>
                </a:solidFill>
              </a:rPr>
              <a:t>Оля,  прадедушка  Иван  и  мой  папа 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ТМП\Desktop\flower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500306"/>
            <a:ext cx="1371600" cy="1028700"/>
          </a:xfrm>
          <a:prstGeom prst="rect">
            <a:avLst/>
          </a:prstGeom>
          <a:noFill/>
        </p:spPr>
      </p:pic>
      <p:pic>
        <p:nvPicPr>
          <p:cNvPr id="10243" name="Picture 3" descr="C:\Users\ТМП\Desktop\flower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1371600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Мы  с  дедушкой  Славой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всн\Desktop\Рисунок (45).jpg"/>
          <p:cNvPicPr/>
          <p:nvPr/>
        </p:nvPicPr>
        <p:blipFill>
          <a:blip r:embed="rId2" cstate="print"/>
          <a:srcRect l="42597" r="17583" b="78008"/>
          <a:stretch>
            <a:fillRect/>
          </a:stretch>
        </p:blipFill>
        <p:spPr bwMode="auto">
          <a:xfrm rot="-10800000">
            <a:off x="500034" y="1571612"/>
            <a:ext cx="4714908" cy="4286276"/>
          </a:xfrm>
          <a:prstGeom prst="plaque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9322" y="1785926"/>
            <a:ext cx="24657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Мне  здесь </a:t>
            </a:r>
          </a:p>
          <a:p>
            <a:endParaRPr lang="ru-RU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ровно  </a:t>
            </a:r>
          </a:p>
          <a:p>
            <a:endParaRPr lang="ru-RU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один</a:t>
            </a:r>
          </a:p>
          <a:p>
            <a:endParaRPr lang="ru-RU" sz="36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годик…</a:t>
            </a:r>
            <a:endParaRPr lang="ru-RU" sz="36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ТМП\Desktop\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096000"/>
            <a:ext cx="1143000" cy="762000"/>
          </a:xfrm>
          <a:prstGeom prst="rect">
            <a:avLst/>
          </a:prstGeom>
          <a:noFill/>
        </p:spPr>
      </p:pic>
      <p:pic>
        <p:nvPicPr>
          <p:cNvPr id="3075" name="Picture 3" descr="C:\Users\ТМП\Desktop\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1143000" cy="762000"/>
          </a:xfrm>
          <a:prstGeom prst="rect">
            <a:avLst/>
          </a:prstGeom>
          <a:noFill/>
        </p:spPr>
      </p:pic>
      <p:pic>
        <p:nvPicPr>
          <p:cNvPr id="3076" name="Picture 4" descr="C:\Users\ТМП\Desktop\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762000"/>
          </a:xfrm>
          <a:prstGeom prst="rect">
            <a:avLst/>
          </a:prstGeom>
          <a:noFill/>
        </p:spPr>
      </p:pic>
      <p:pic>
        <p:nvPicPr>
          <p:cNvPr id="3077" name="Picture 5" descr="C:\Users\ТМП\Desktop\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Мы  с  прадедушкой  Иваном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всн\Desktop\Рисунок (46).jpg"/>
          <p:cNvPicPr/>
          <p:nvPr/>
        </p:nvPicPr>
        <p:blipFill>
          <a:blip r:embed="rId2" cstate="print"/>
          <a:srcRect l="45018" t="31837" b="39661"/>
          <a:stretch>
            <a:fillRect/>
          </a:stretch>
        </p:blipFill>
        <p:spPr bwMode="auto">
          <a:xfrm rot="-10800000">
            <a:off x="928659" y="2285992"/>
            <a:ext cx="4786348" cy="3643338"/>
          </a:xfrm>
          <a:prstGeom prst="ellipse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8" y="1428736"/>
            <a:ext cx="28793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Я  буду </a:t>
            </a:r>
          </a:p>
          <a:p>
            <a:endParaRPr lang="ru-RU" sz="4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 помнить</a:t>
            </a:r>
          </a:p>
          <a:p>
            <a:endParaRPr lang="ru-RU" sz="4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его  </a:t>
            </a:r>
          </a:p>
          <a:p>
            <a:endParaRPr lang="ru-RU" sz="44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всегда…</a:t>
            </a:r>
            <a:endParaRPr lang="ru-RU" sz="4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ТМП\Desktop\flower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524500"/>
            <a:ext cx="7620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Мы  с  бабой  Таней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всн\Desktop\Рисунок (44).jpg"/>
          <p:cNvPicPr/>
          <p:nvPr/>
        </p:nvPicPr>
        <p:blipFill>
          <a:blip r:embed="rId2" cstate="print"/>
          <a:srcRect l="31654" t="65414" b="3758"/>
          <a:stretch>
            <a:fillRect/>
          </a:stretch>
        </p:blipFill>
        <p:spPr bwMode="auto">
          <a:xfrm rot="-5400000">
            <a:off x="1214417" y="1571611"/>
            <a:ext cx="4429156" cy="4000529"/>
          </a:xfrm>
          <a:prstGeom prst="dodecagon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388" y="2428868"/>
            <a:ext cx="21056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Как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хорошо,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что  есть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семья!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ТМП\Desktop\flower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829300"/>
            <a:ext cx="1371600" cy="1028700"/>
          </a:xfrm>
          <a:prstGeom prst="rect">
            <a:avLst/>
          </a:prstGeom>
          <a:noFill/>
        </p:spPr>
      </p:pic>
      <p:pic>
        <p:nvPicPr>
          <p:cNvPr id="4099" name="Picture 3" descr="C:\Users\ТМП\Desktop\flower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829300"/>
            <a:ext cx="1371600" cy="1028700"/>
          </a:xfrm>
          <a:prstGeom prst="rect">
            <a:avLst/>
          </a:prstGeom>
          <a:noFill/>
        </p:spPr>
      </p:pic>
      <p:pic>
        <p:nvPicPr>
          <p:cNvPr id="4100" name="Picture 4" descr="C:\Users\ТМП\Desktop\flower2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29300"/>
            <a:ext cx="1371601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rgbClr val="C00000"/>
                </a:solidFill>
              </a:rPr>
              <a:t>  </a:t>
            </a:r>
            <a:r>
              <a:rPr lang="ru-RU" sz="2800" b="1" i="1" dirty="0" smtClean="0">
                <a:solidFill>
                  <a:srgbClr val="C00000"/>
                </a:solidFill>
              </a:rPr>
              <a:t>Дом – это   много   понятий     разных,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Дом – это  будни,      дом – это  праздник.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Дом – это  творчество,      это  мечты,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/>
                </a:solidFill>
              </a:rPr>
              <a:t>Дом – это  я,  дом – это  ты!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/>
                </a:solidFill>
              </a:rPr>
              <a:t> 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Пусть  у  каждого  будет  свой дом,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Чтобы  знал  он  в  минуты  ненастья: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Ожидают  его  в  доме  том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Радость,  надежда  и  счастье!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800" b="1" i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МП\Desktop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7650" y="5873732"/>
            <a:ext cx="1276350" cy="984268"/>
          </a:xfrm>
          <a:prstGeom prst="rect">
            <a:avLst/>
          </a:prstGeom>
          <a:noFill/>
        </p:spPr>
      </p:pic>
      <p:pic>
        <p:nvPicPr>
          <p:cNvPr id="1027" name="Picture 3" descr="C:\Users\ТМП\Desktop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688" y="4972050"/>
            <a:ext cx="1889130" cy="1243032"/>
          </a:xfrm>
          <a:prstGeom prst="rect">
            <a:avLst/>
          </a:prstGeom>
          <a:noFill/>
        </p:spPr>
      </p:pic>
      <p:pic>
        <p:nvPicPr>
          <p:cNvPr id="1028" name="Picture 4" descr="C:\Users\ТМП\Desktop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15025"/>
            <a:ext cx="1428728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5400" b="1" i="1" dirty="0" smtClean="0">
                <a:solidFill>
                  <a:srgbClr val="FF0000"/>
                </a:solidFill>
              </a:rPr>
              <a:t>Дорогие   наши    мамы    и  папы,            бабушки         и  дедушки!   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Мы  вас  очень   любим  и  благодарим  за  любовь  и  заботу…  </a:t>
            </a:r>
            <a:endParaRPr lang="ru-RU" dirty="0"/>
          </a:p>
        </p:txBody>
      </p:sp>
      <p:pic>
        <p:nvPicPr>
          <p:cNvPr id="5125" name="Picture 5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50" y="0"/>
            <a:ext cx="1047750" cy="1085851"/>
          </a:xfrm>
          <a:prstGeom prst="rect">
            <a:avLst/>
          </a:prstGeom>
          <a:noFill/>
        </p:spPr>
      </p:pic>
      <p:pic>
        <p:nvPicPr>
          <p:cNvPr id="5126" name="Picture 6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500042"/>
            <a:ext cx="1047750" cy="1085850"/>
          </a:xfrm>
          <a:prstGeom prst="rect">
            <a:avLst/>
          </a:prstGeom>
          <a:noFill/>
        </p:spPr>
      </p:pic>
      <p:pic>
        <p:nvPicPr>
          <p:cNvPr id="5127" name="Picture 7" descr="C:\Users\ТМП\Desktop\flower1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7750" cy="1085850"/>
          </a:xfrm>
          <a:prstGeom prst="rect">
            <a:avLst/>
          </a:prstGeom>
          <a:noFill/>
        </p:spPr>
      </p:pic>
      <p:pic>
        <p:nvPicPr>
          <p:cNvPr id="4098" name="Picture 2" descr="C:\Users\ТМП\Desktop\flower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000992" y="4743450"/>
            <a:ext cx="1143008" cy="2114550"/>
          </a:xfrm>
          <a:prstGeom prst="rect">
            <a:avLst/>
          </a:prstGeom>
          <a:noFill/>
        </p:spPr>
      </p:pic>
      <p:pic>
        <p:nvPicPr>
          <p:cNvPr id="4099" name="Picture 3" descr="C:\Users\ТМП\Desktop\flower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43450"/>
            <a:ext cx="928662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Для  чего  человеку  нужна  семья?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Родина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подобна    огромному   дереву,    на  котором    не    сосчитать    листьев,   и  всё,  что    мы    делаем    доброго,    прибавляет  ему    силу.    Но    всякое    дерево      имеет  корни.  Корни  питают  дерево,  связывают  его  с  землёй.     Корни – это  то,   чем    мы  жили      вчера,     год      назад,  тысячу   лет  назад.    Это    наша    история.     Это    наши  деды       и      прадеды. 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ТМП\Desktop\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Одна  судьба  нам,  смертным,  суждена: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Все  мы,  как  есть – со  славой  и  без  славы,-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Исчезнем  так,  как  исчезают  травы  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По  осени  оставив  семена…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0"/>
            <a:ext cx="8215370" cy="371477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ТМП\Desktop\Speichern000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41787"/>
            <a:ext cx="5911850" cy="271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И поколенья,  что  придут  на  смену,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Свои  пути  продолжат  во  Вселенной.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Но,  заместив  нас  на  земле,  они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Нас  не  отбросят,  в  прошлое  </a:t>
            </a: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отчисля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Всё  лучшее,  что  было  нам  сродни,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Впитают  жадно  их  сердца  и  мысли…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Не  смерть  несут  нам  эти  поколенья,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Но  жизни  нашей  вечное  продленье.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(Давид  Кугультинов)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0"/>
            <a:ext cx="1371600" cy="1028700"/>
          </a:xfrm>
          <a:prstGeom prst="rect">
            <a:avLst/>
          </a:prstGeom>
          <a:noFill/>
        </p:spPr>
      </p:pic>
      <p:pic>
        <p:nvPicPr>
          <p:cNvPr id="7171" name="Picture 3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500042"/>
            <a:ext cx="1371600" cy="1028700"/>
          </a:xfrm>
          <a:prstGeom prst="rect">
            <a:avLst/>
          </a:prstGeom>
          <a:noFill/>
        </p:spPr>
      </p:pic>
      <p:pic>
        <p:nvPicPr>
          <p:cNvPr id="7172" name="Picture 4" descr="C:\Users\ТМП\Desktop\flower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71600" cy="1028700"/>
          </a:xfrm>
          <a:prstGeom prst="rect">
            <a:avLst/>
          </a:prstGeom>
          <a:noFill/>
        </p:spPr>
      </p:pic>
      <p:pic>
        <p:nvPicPr>
          <p:cNvPr id="7173" name="Picture 5" descr="C:\Users\ТМП\Desktop\flower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772150"/>
            <a:ext cx="1047750" cy="1085850"/>
          </a:xfrm>
          <a:prstGeom prst="rect">
            <a:avLst/>
          </a:prstGeom>
          <a:noFill/>
        </p:spPr>
      </p:pic>
      <p:pic>
        <p:nvPicPr>
          <p:cNvPr id="7174" name="Picture 6" descr="C:\Users\ТМП\Desktop\flower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3288" y="5465763"/>
            <a:ext cx="1047750" cy="1085850"/>
          </a:xfrm>
          <a:prstGeom prst="rect">
            <a:avLst/>
          </a:prstGeom>
          <a:noFill/>
        </p:spPr>
      </p:pic>
      <p:pic>
        <p:nvPicPr>
          <p:cNvPr id="7175" name="Picture 7" descr="C:\Users\ТМП\Desktop\flower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1047751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Благодарим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                 за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                  внимание! 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ТМП\Desktop\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  <p:pic>
        <p:nvPicPr>
          <p:cNvPr id="8195" name="Picture 3" descr="C:\Users\ТМП\Desktop\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143001" cy="1143000"/>
          </a:xfrm>
          <a:prstGeom prst="rect">
            <a:avLst/>
          </a:prstGeom>
          <a:noFill/>
        </p:spPr>
      </p:pic>
      <p:pic>
        <p:nvPicPr>
          <p:cNvPr id="8196" name="Picture 4" descr="C:\Users\ТМП\Desktop\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0"/>
            <a:ext cx="1143000" cy="1143001"/>
          </a:xfrm>
          <a:prstGeom prst="rect">
            <a:avLst/>
          </a:prstGeom>
          <a:noFill/>
        </p:spPr>
      </p:pic>
      <p:pic>
        <p:nvPicPr>
          <p:cNvPr id="8197" name="Picture 5" descr="C:\Users\ТМП\Desktop\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1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Руководитель  проекта –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                  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Писарева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                             Татьяна   Максимовна,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МОУ 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Парфёновская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СОШ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Топчихинского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района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Алтайского  края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20" name="Picture 4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</p:spPr>
      </p:pic>
      <p:pic>
        <p:nvPicPr>
          <p:cNvPr id="9221" name="Picture 5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4487863"/>
            <a:ext cx="952500" cy="952500"/>
          </a:xfrm>
          <a:prstGeom prst="rect">
            <a:avLst/>
          </a:prstGeom>
          <a:noFill/>
        </p:spPr>
      </p:pic>
      <p:pic>
        <p:nvPicPr>
          <p:cNvPr id="9222" name="Picture 6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286388"/>
            <a:ext cx="952500" cy="952500"/>
          </a:xfrm>
          <a:prstGeom prst="rect">
            <a:avLst/>
          </a:prstGeom>
          <a:noFill/>
        </p:spPr>
      </p:pic>
      <p:pic>
        <p:nvPicPr>
          <p:cNvPr id="9223" name="Picture 7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</p:spPr>
      </p:pic>
      <p:pic>
        <p:nvPicPr>
          <p:cNvPr id="9224" name="Picture 8" descr="C:\Users\ТМП\Desktop\flower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1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Важно  ли  человеку  знать  свои  корни?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Человеку    важно       знать    свои     корни -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отдельному    человеку,    семье,  народу, -  тогда    и    воздух,     которым  мы  дышим,  будет  целебен  и  вкусен,      дороже  будет  взрастившая     нас     земля.     Чем  больше  человек    дорожит  памятью  своих  дедов,  прадедов,  тем  глубже  он  чувствует  свою  ответственность     за       будущее.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ТМП\Desktop\b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572125"/>
            <a:ext cx="9525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876"/>
            <a:ext cx="7772400" cy="1470025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Моё  родословное  древо</a:t>
            </a:r>
            <a:b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Автор    проекта:</a:t>
            </a:r>
            <a:b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000504"/>
            <a:ext cx="6643734" cy="2357454"/>
          </a:xfrm>
        </p:spPr>
        <p:txBody>
          <a:bodyPr>
            <a:normAutofit/>
          </a:bodyPr>
          <a:lstStyle/>
          <a:p>
            <a:endParaRPr lang="ru-RU" b="1" smtClean="0">
              <a:solidFill>
                <a:schemeClr val="accent2"/>
              </a:solidFill>
            </a:endParaRPr>
          </a:p>
          <a:p>
            <a:endParaRPr lang="ru-RU" b="1" smtClean="0">
              <a:solidFill>
                <a:schemeClr val="accent2"/>
              </a:solidFill>
            </a:endParaRPr>
          </a:p>
          <a:p>
            <a:endParaRPr lang="ru-RU" b="1" smtClean="0">
              <a:solidFill>
                <a:schemeClr val="accent2"/>
              </a:solidFill>
            </a:endParaRPr>
          </a:p>
          <a:p>
            <a:r>
              <a:rPr lang="ru-RU" b="1" i="1" smtClean="0">
                <a:solidFill>
                  <a:schemeClr val="accent2"/>
                </a:solidFill>
              </a:rPr>
              <a:t>Махмадиев   Артём</a:t>
            </a:r>
          </a:p>
          <a:p>
            <a:endParaRPr lang="ru-RU" b="1" smtClean="0">
              <a:solidFill>
                <a:schemeClr val="accent2"/>
              </a:solidFill>
            </a:endParaRPr>
          </a:p>
          <a:p>
            <a:endParaRPr lang="ru-RU" b="1" smtClean="0">
              <a:solidFill>
                <a:schemeClr val="accent2"/>
              </a:solidFill>
            </a:endParaRPr>
          </a:p>
          <a:p>
            <a:endParaRPr lang="ru-RU" b="1" smtClean="0">
              <a:solidFill>
                <a:schemeClr val="accent2"/>
              </a:solidFill>
            </a:endParaRPr>
          </a:p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8" name="Picture 4" descr="C:\Users\ТМП\Desktop\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5387975"/>
            <a:ext cx="952500" cy="952500"/>
          </a:xfrm>
          <a:prstGeom prst="rect">
            <a:avLst/>
          </a:prstGeom>
          <a:noFill/>
        </p:spPr>
      </p:pic>
      <p:pic>
        <p:nvPicPr>
          <p:cNvPr id="1029" name="Picture 5" descr="C:\Users\ТМП\Desktop\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952500" cy="952501"/>
          </a:xfrm>
          <a:prstGeom prst="rect">
            <a:avLst/>
          </a:prstGeom>
          <a:noFill/>
        </p:spPr>
      </p:pic>
      <p:pic>
        <p:nvPicPr>
          <p:cNvPr id="1030" name="Picture 6" descr="C:\Users\ТМП\Desktop\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2263" y="90488"/>
            <a:ext cx="952500" cy="952500"/>
          </a:xfrm>
          <a:prstGeom prst="rect">
            <a:avLst/>
          </a:prstGeom>
          <a:noFill/>
        </p:spPr>
      </p:pic>
      <p:pic>
        <p:nvPicPr>
          <p:cNvPr id="1031" name="Picture 7" descr="C:\Users\ТМП\Desktop\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5272088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smtClean="0">
                <a:solidFill>
                  <a:srgbClr val="FF0000"/>
                </a:solidFill>
              </a:rPr>
              <a:t>Это  </a:t>
            </a:r>
            <a:r>
              <a:rPr lang="ru-RU" sz="6600" b="1" dirty="0" smtClean="0">
                <a:solidFill>
                  <a:srgbClr val="FF0000"/>
                </a:solidFill>
              </a:rPr>
              <a:t>я -  АРТЁМ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всн\Desktop\Писарева\Рисунок (36).jpg"/>
          <p:cNvPicPr>
            <a:picLocks noGrp="1"/>
          </p:cNvPicPr>
          <p:nvPr>
            <p:ph idx="1"/>
          </p:nvPr>
        </p:nvPicPr>
        <p:blipFill>
          <a:blip r:embed="rId2" cstate="print">
            <a:lum bright="-10000"/>
          </a:blip>
          <a:srcRect l="4118" t="66306" r="32741"/>
          <a:stretch>
            <a:fillRect/>
          </a:stretch>
        </p:blipFill>
        <p:spPr bwMode="auto">
          <a:xfrm rot="10800000">
            <a:off x="1285852" y="1571612"/>
            <a:ext cx="6572296" cy="4714908"/>
          </a:xfrm>
          <a:prstGeom prst="ellips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Это  моя  семья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всн\Desktop\Писарева\Рисунок (35).jpg"/>
          <p:cNvPicPr/>
          <p:nvPr/>
        </p:nvPicPr>
        <p:blipFill>
          <a:blip r:embed="rId2" cstate="print"/>
          <a:srcRect l="3118" t="3014" r="41838" b="38630"/>
          <a:stretch>
            <a:fillRect/>
          </a:stretch>
        </p:blipFill>
        <p:spPr bwMode="auto">
          <a:xfrm rot="16200000">
            <a:off x="889873" y="681707"/>
            <a:ext cx="3857652" cy="4923082"/>
          </a:xfrm>
          <a:prstGeom prst="round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57818" y="1500174"/>
            <a:ext cx="2500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Моя  мама  -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Наталья   Павловна</a:t>
            </a:r>
            <a:endParaRPr lang="ru-RU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143604" y="4643446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Мой  папа – </a:t>
            </a:r>
          </a:p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Анатолий</a:t>
            </a:r>
          </a:p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Борисович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214950"/>
            <a:ext cx="3191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Мой  братик –</a:t>
            </a:r>
          </a:p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Кирилл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ТМП\Desktop\flower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0"/>
            <a:ext cx="1047750" cy="1085851"/>
          </a:xfrm>
          <a:prstGeom prst="rect">
            <a:avLst/>
          </a:prstGeom>
          <a:noFill/>
        </p:spPr>
      </p:pic>
      <p:pic>
        <p:nvPicPr>
          <p:cNvPr id="3075" name="Picture 3" descr="C:\Users\ТМП\Desktop\flower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7750" cy="1085850"/>
          </a:xfrm>
          <a:prstGeom prst="rect">
            <a:avLst/>
          </a:prstGeom>
          <a:noFill/>
        </p:spPr>
      </p:pic>
      <p:pic>
        <p:nvPicPr>
          <p:cNvPr id="3076" name="Picture 4" descr="C:\Users\ТМП\Desktop\flower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772150"/>
            <a:ext cx="1047750" cy="1085850"/>
          </a:xfrm>
          <a:prstGeom prst="rect">
            <a:avLst/>
          </a:prstGeom>
          <a:noFill/>
        </p:spPr>
      </p:pic>
      <p:pic>
        <p:nvPicPr>
          <p:cNvPr id="3077" name="Picture 5" descr="C:\Users\ТМП\Desktop\flower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72150"/>
            <a:ext cx="1047750" cy="1085850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Родословное  древо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Мамина   ветвь                    Папина  ветвь</a:t>
            </a:r>
            <a:endParaRPr lang="ru-RU" sz="77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Маргунова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Наталья                                         </a:t>
            </a:r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Махмадиев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Анатолий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Павловна, 1981 г                                                                               Борисович, 1975 г.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рождения,  г.  </a:t>
            </a:r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Узген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рождения, с. </a:t>
            </a:r>
            <a:r>
              <a:rPr lang="ru-RU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Кенбидаик</a:t>
            </a: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Целиноградской  области  </a:t>
            </a:r>
            <a:endParaRPr lang="ru-RU" sz="33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/>
              <a:t>                 </a:t>
            </a:r>
            <a:r>
              <a:rPr lang="ru-RU" sz="3600" b="1" dirty="0" err="1" smtClean="0"/>
              <a:t>Махмадиев</a:t>
            </a:r>
            <a:r>
              <a:rPr lang="ru-RU" sz="3600" b="1" dirty="0" smtClean="0"/>
              <a:t>    Артём,   2000 г.    рождения,  </a:t>
            </a:r>
          </a:p>
          <a:p>
            <a:pPr>
              <a:buNone/>
            </a:pPr>
            <a:r>
              <a:rPr lang="ru-RU" sz="3600" b="1" dirty="0" smtClean="0"/>
              <a:t>                                              с. Парфёново    </a:t>
            </a:r>
            <a:endParaRPr lang="ru-RU" sz="3600" b="1" dirty="0"/>
          </a:p>
        </p:txBody>
      </p:sp>
      <p:pic>
        <p:nvPicPr>
          <p:cNvPr id="1026" name="Picture 2" descr="C:\Users\ТМП\Desktop\flower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5397500"/>
            <a:ext cx="952500" cy="904875"/>
          </a:xfrm>
          <a:prstGeom prst="rect">
            <a:avLst/>
          </a:prstGeom>
          <a:noFill/>
        </p:spPr>
      </p:pic>
      <p:pic>
        <p:nvPicPr>
          <p:cNvPr id="1027" name="Picture 3" descr="C:\Users\ТМП\Desktop\flower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813" y="5513388"/>
            <a:ext cx="952500" cy="904875"/>
          </a:xfrm>
          <a:prstGeom prst="rect">
            <a:avLst/>
          </a:prstGeom>
          <a:noFill/>
        </p:spPr>
      </p:pic>
      <p:pic>
        <p:nvPicPr>
          <p:cNvPr id="1028" name="Picture 4" descr="C:\Users\ТМП\Desktop\flower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357166"/>
            <a:ext cx="952500" cy="1214422"/>
          </a:xfrm>
          <a:prstGeom prst="rect">
            <a:avLst/>
          </a:prstGeom>
          <a:noFill/>
        </p:spPr>
      </p:pic>
      <p:pic>
        <p:nvPicPr>
          <p:cNvPr id="1029" name="Picture 5" descr="C:\Users\ТМП\Desktop\flower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52501" cy="90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5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1032</TotalTime>
  <Words>1221</Words>
  <Application>Microsoft Office PowerPoint</Application>
  <PresentationFormat>Экран (4:3)</PresentationFormat>
  <Paragraphs>317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Моё родословное древо </vt:lpstr>
      <vt:lpstr>Слайд 2</vt:lpstr>
      <vt:lpstr>  Что  такое  РОДОСЛОВНАЯ?  </vt:lpstr>
      <vt:lpstr>Для  чего  человеку  нужна  семья?</vt:lpstr>
      <vt:lpstr>Важно  ли  человеку  знать  свои  корни?</vt:lpstr>
      <vt:lpstr>Моё  родословное  древо   Автор    проекта:    </vt:lpstr>
      <vt:lpstr>Это  я -  АРТЁМ  </vt:lpstr>
      <vt:lpstr>Это  моя  семья</vt:lpstr>
      <vt:lpstr>Родословное  древо</vt:lpstr>
      <vt:lpstr>Мамина  ветвь</vt:lpstr>
      <vt:lpstr>Папина  ветвь</vt:lpstr>
      <vt:lpstr>Из  семейного  альбома</vt:lpstr>
      <vt:lpstr> </vt:lpstr>
      <vt:lpstr>Слайд 14</vt:lpstr>
      <vt:lpstr>А  это  наш  проект</vt:lpstr>
      <vt:lpstr>Наша    семья</vt:lpstr>
      <vt:lpstr>Наша   родословная</vt:lpstr>
      <vt:lpstr>Мамина   ветвь</vt:lpstr>
      <vt:lpstr>Папина   ветвь</vt:lpstr>
      <vt:lpstr>Из   альбома</vt:lpstr>
      <vt:lpstr>Алёша  с  дедушкой  Колей</vt:lpstr>
      <vt:lpstr>Дружная   семейка</vt:lpstr>
      <vt:lpstr>С   бабушками</vt:lpstr>
      <vt:lpstr>Слайд 24</vt:lpstr>
      <vt:lpstr>Слайд 25</vt:lpstr>
      <vt:lpstr>Я  -  плод   своего  дерева</vt:lpstr>
      <vt:lpstr>Моя  семья</vt:lpstr>
      <vt:lpstr>Моё  родословное  древо</vt:lpstr>
      <vt:lpstr>Мамина   ветвь</vt:lpstr>
      <vt:lpstr>Папина  ветвь</vt:lpstr>
      <vt:lpstr>Фотографии  на  память</vt:lpstr>
      <vt:lpstr>Мои  прабабушка  и   прадедушка</vt:lpstr>
      <vt:lpstr>Мой  папа  с  моим  прадедушкой  Андреем</vt:lpstr>
      <vt:lpstr>Папина  родня</vt:lpstr>
      <vt:lpstr>Мы  с  дедушкой  Славой</vt:lpstr>
      <vt:lpstr>Мы  с  прадедушкой  Иваном</vt:lpstr>
      <vt:lpstr>Мы  с  бабой  Таней</vt:lpstr>
      <vt:lpstr>Слайд 38</vt:lpstr>
      <vt:lpstr>Слайд 39</vt:lpstr>
      <vt:lpstr>Одна  судьба  нам,  смертным,  суждена: Все  мы,  как  есть – со  славой  и  без  славы,- Исчезнем  так,  как  исчезают  травы    По  осени  оставив  семена… 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 родословное  древо</dc:title>
  <dc:creator>ТМП</dc:creator>
  <cp:lastModifiedBy>ТМП</cp:lastModifiedBy>
  <cp:revision>161</cp:revision>
  <dcterms:created xsi:type="dcterms:W3CDTF">2010-03-17T07:20:45Z</dcterms:created>
  <dcterms:modified xsi:type="dcterms:W3CDTF">2011-02-02T07:30:53Z</dcterms:modified>
</cp:coreProperties>
</file>