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4" r:id="rId7"/>
    <p:sldId id="261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142984"/>
            <a:ext cx="721082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Открытый урок математики в 1 Б классе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МОУ:СОШ №15 г. Борзя Забайкальского края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Программа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Л.В.Занкова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Учитель: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Пасынкова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Елена Юрьевна.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Тема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: Состав числа 5. Начало составления таблицы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сложения. Образование столбика со    значением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сумм, равных пяти.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528638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585789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492919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85789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564357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478632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07\Рабочий стол\фото\Отсканировано 08.02.2010 23-13 (2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142852"/>
            <a:ext cx="1462087" cy="1968775"/>
          </a:xfrm>
          <a:prstGeom prst="rect">
            <a:avLst/>
          </a:prstGeom>
          <a:noFill/>
        </p:spPr>
      </p:pic>
      <p:pic>
        <p:nvPicPr>
          <p:cNvPr id="2050" name="Picture 2" descr="C:\Documents and Settings\User07\Рабочий стол\фото\Отсканировано 07.02.2010 20-09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500174"/>
            <a:ext cx="6545827" cy="1785950"/>
          </a:xfrm>
          <a:prstGeom prst="rect">
            <a:avLst/>
          </a:prstGeom>
          <a:noFill/>
        </p:spPr>
      </p:pic>
      <p:pic>
        <p:nvPicPr>
          <p:cNvPr id="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62" y="564357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57214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300037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578645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0037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92867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428860" y="2571744"/>
            <a:ext cx="100013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71934" y="2571744"/>
            <a:ext cx="78581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57818" y="2928934"/>
            <a:ext cx="71438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0232" y="3714752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670" y="507207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36433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388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29124" y="5072074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37147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37147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3240" y="5072074"/>
            <a:ext cx="115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ЛОД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5072074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! ! 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428604"/>
            <a:ext cx="8358247" cy="602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лыбающееся лицо 8"/>
          <p:cNvSpPr/>
          <p:nvPr/>
        </p:nvSpPr>
        <p:spPr>
          <a:xfrm>
            <a:off x="1500166" y="1142984"/>
            <a:ext cx="642942" cy="642942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07\Рабочий стол\фото\Отсканировано 05.02.2010 21-39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5079">
            <a:off x="424662" y="937107"/>
            <a:ext cx="2571768" cy="1060523"/>
          </a:xfrm>
          <a:prstGeom prst="rect">
            <a:avLst/>
          </a:prstGeom>
          <a:noFill/>
        </p:spPr>
      </p:pic>
      <p:pic>
        <p:nvPicPr>
          <p:cNvPr id="1027" name="Picture 3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2285993"/>
            <a:ext cx="904875" cy="2905125"/>
          </a:xfrm>
          <a:prstGeom prst="rect">
            <a:avLst/>
          </a:prstGeom>
          <a:noFill/>
        </p:spPr>
      </p:pic>
      <p:pic>
        <p:nvPicPr>
          <p:cNvPr id="1028" name="Picture 4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5" y="3429001"/>
            <a:ext cx="904875" cy="2905125"/>
          </a:xfrm>
          <a:prstGeom prst="rect">
            <a:avLst/>
          </a:prstGeom>
          <a:noFill/>
        </p:spPr>
      </p:pic>
      <p:pic>
        <p:nvPicPr>
          <p:cNvPr id="1029" name="Picture 5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28096">
            <a:off x="2346368" y="1875488"/>
            <a:ext cx="904875" cy="2905125"/>
          </a:xfrm>
          <a:prstGeom prst="rect">
            <a:avLst/>
          </a:prstGeom>
          <a:noFill/>
        </p:spPr>
      </p:pic>
      <p:pic>
        <p:nvPicPr>
          <p:cNvPr id="1030" name="Picture 6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742889">
            <a:off x="4040205" y="383018"/>
            <a:ext cx="904875" cy="2905125"/>
          </a:xfrm>
          <a:prstGeom prst="rect">
            <a:avLst/>
          </a:prstGeom>
          <a:noFill/>
        </p:spPr>
      </p:pic>
      <p:pic>
        <p:nvPicPr>
          <p:cNvPr id="1031" name="Picture 7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9" y="428605"/>
            <a:ext cx="904875" cy="2905125"/>
          </a:xfrm>
          <a:prstGeom prst="rect">
            <a:avLst/>
          </a:prstGeom>
          <a:noFill/>
        </p:spPr>
      </p:pic>
      <p:pic>
        <p:nvPicPr>
          <p:cNvPr id="1032" name="Picture 8" descr="C:\Documents and Settings\User07\Рабочий стол\фото\Отсканировано 05.02.2010 21-39 (2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749613">
            <a:off x="6167040" y="3575216"/>
            <a:ext cx="9048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лыбающееся лицо 11"/>
          <p:cNvSpPr/>
          <p:nvPr/>
        </p:nvSpPr>
        <p:spPr>
          <a:xfrm>
            <a:off x="4643438" y="1071546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4000496" y="2928934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User07\Рабочий стол\фото\Отсканировано 05.02.2010 21-39 (4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643182"/>
            <a:ext cx="1822451" cy="14478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85794"/>
            <a:ext cx="1106487" cy="1268413"/>
          </a:xfrm>
          <a:prstGeom prst="rect">
            <a:avLst/>
          </a:prstGeom>
          <a:noFill/>
        </p:spPr>
      </p:pic>
      <p:pic>
        <p:nvPicPr>
          <p:cNvPr id="6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5" y="500042"/>
            <a:ext cx="1535115" cy="1759767"/>
          </a:xfrm>
          <a:prstGeom prst="rect">
            <a:avLst/>
          </a:prstGeom>
          <a:noFill/>
        </p:spPr>
      </p:pic>
      <p:pic>
        <p:nvPicPr>
          <p:cNvPr id="7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571480"/>
            <a:ext cx="1480397" cy="1697042"/>
          </a:xfrm>
          <a:prstGeom prst="rect">
            <a:avLst/>
          </a:prstGeom>
          <a:noFill/>
        </p:spPr>
      </p:pic>
      <p:pic>
        <p:nvPicPr>
          <p:cNvPr id="8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9" y="2571745"/>
            <a:ext cx="1480397" cy="1697042"/>
          </a:xfrm>
          <a:prstGeom prst="rect">
            <a:avLst/>
          </a:prstGeom>
          <a:noFill/>
        </p:spPr>
      </p:pic>
      <p:pic>
        <p:nvPicPr>
          <p:cNvPr id="9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3" y="2714620"/>
            <a:ext cx="1480397" cy="1697042"/>
          </a:xfrm>
          <a:prstGeom prst="rect">
            <a:avLst/>
          </a:prstGeom>
          <a:noFill/>
        </p:spPr>
      </p:pic>
      <p:pic>
        <p:nvPicPr>
          <p:cNvPr id="10" name="Picture 2" descr="C:\Documents and Settings\User07\Рабочий стол\фото\Отсканировано 05.02.2010 21-39 (3)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4643446"/>
            <a:ext cx="1480397" cy="169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лыбающееся лицо 8"/>
          <p:cNvSpPr/>
          <p:nvPr/>
        </p:nvSpPr>
        <p:spPr>
          <a:xfrm>
            <a:off x="4714876" y="2786058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3" y="285728"/>
            <a:ext cx="2325687" cy="1484313"/>
          </a:xfrm>
          <a:prstGeom prst="rect">
            <a:avLst/>
          </a:prstGeom>
          <a:noFill/>
        </p:spPr>
      </p:pic>
      <p:pic>
        <p:nvPicPr>
          <p:cNvPr id="3075" name="Picture 3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2" y="4071943"/>
            <a:ext cx="2325687" cy="1484313"/>
          </a:xfrm>
          <a:prstGeom prst="rect">
            <a:avLst/>
          </a:prstGeom>
          <a:noFill/>
        </p:spPr>
      </p:pic>
      <p:pic>
        <p:nvPicPr>
          <p:cNvPr id="3076" name="Picture 4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2285993"/>
            <a:ext cx="2325687" cy="1484313"/>
          </a:xfrm>
          <a:prstGeom prst="rect">
            <a:avLst/>
          </a:prstGeom>
          <a:noFill/>
        </p:spPr>
      </p:pic>
      <p:pic>
        <p:nvPicPr>
          <p:cNvPr id="3077" name="Picture 5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7" y="4214819"/>
            <a:ext cx="2325687" cy="1484313"/>
          </a:xfrm>
          <a:prstGeom prst="rect">
            <a:avLst/>
          </a:prstGeom>
          <a:noFill/>
        </p:spPr>
      </p:pic>
      <p:pic>
        <p:nvPicPr>
          <p:cNvPr id="3078" name="Picture 6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90" y="2214554"/>
            <a:ext cx="2325687" cy="1484313"/>
          </a:xfrm>
          <a:prstGeom prst="rect">
            <a:avLst/>
          </a:prstGeom>
          <a:noFill/>
        </p:spPr>
      </p:pic>
      <p:pic>
        <p:nvPicPr>
          <p:cNvPr id="3079" name="Picture 7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643306" y="2428868"/>
            <a:ext cx="2357455" cy="1484313"/>
          </a:xfrm>
          <a:prstGeom prst="rect">
            <a:avLst/>
          </a:prstGeom>
          <a:noFill/>
        </p:spPr>
      </p:pic>
      <p:pic>
        <p:nvPicPr>
          <p:cNvPr id="3080" name="Picture 8" descr="C:\Documents and Settings\User07\Рабочий стол\фото\Отсканировано 05.02.2010 21-39 (5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2" y="428605"/>
            <a:ext cx="2325687" cy="148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57695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357430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215206" y="857232"/>
            <a:ext cx="1785950" cy="3571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57695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85723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85723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714488"/>
            <a:ext cx="762109" cy="715952"/>
          </a:xfrm>
          <a:prstGeom prst="ellipse">
            <a:avLst/>
          </a:prstGeom>
          <a:ln w="952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714488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71448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71448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71448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264318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64318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643182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64318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64318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571876"/>
            <a:ext cx="762109" cy="715952"/>
          </a:xfrm>
          <a:prstGeom prst="ellipse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57187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7358082" y="92867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 + 4 =5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6644" y="1785926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 + 3 =5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5206" y="292893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3 + 2 = 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5206" y="378619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4 + 1 = 5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14480" y="1643050"/>
            <a:ext cx="514353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14480" y="2500306"/>
            <a:ext cx="521497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785918" y="3500438"/>
            <a:ext cx="500066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0695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6198 -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62 L -0.19271 -0.001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17778 -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21632 -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092 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07\Рабочий стол\фото\Отсканировано 05.02.2010 21-39 (7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4407137"/>
            <a:ext cx="1785918" cy="245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4357694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50017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57161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85728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7161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214311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28586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User07\Рабочий стол\фото\Отсканировано 05.02.2010 23-05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5286388"/>
            <a:ext cx="1000131" cy="110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C:\Documents and Settings\User07\Рабочий стол\фото\Отсканировано 05.02.2010 23-05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500826" y="4500570"/>
            <a:ext cx="928695" cy="110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071670" y="578645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сумма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5786454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разность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166" y="64291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4+1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1670" y="157161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628" y="642918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54" y="35716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3+2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1714488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992" y="1428736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1+4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628" y="164305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4+2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388" y="57148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5-1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6" name="Picture 3" descr="C:\Documents and Settings\User07\Рабочий стол\фото\Отсканировано 05.02.2010 21-39 (8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57695"/>
            <a:ext cx="1491846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6710" y="42860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50030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250030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28604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00781 0.6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01 L -0.01285 0.66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20643 0.7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20035 0.689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22049 0.5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2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1597 0.54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30799 0.443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2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30191 0.45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2269 L 0.46563 0.4111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7586 0.40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62986 0.3902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19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63211 0.3972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0296 0.55694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007 0.5430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6354 0.5638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28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6909 0.5465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07\Рабочий стол\фото\Отсканировано 07.02.2010 19-50 (2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1999" y="778126"/>
            <a:ext cx="6644711" cy="4565400"/>
          </a:xfrm>
          <a:prstGeom prst="rect">
            <a:avLst/>
          </a:prstGeom>
          <a:noFill/>
        </p:spPr>
      </p:pic>
      <p:pic>
        <p:nvPicPr>
          <p:cNvPr id="3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500042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4857760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User07\Рабочий стол\фото\Отсканировано 05.02.2010 23-0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5000636"/>
            <a:ext cx="762109" cy="7159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28" y="1785926"/>
            <a:ext cx="207170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28794" y="2928934"/>
            <a:ext cx="214314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2066" y="3357562"/>
            <a:ext cx="214314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4572008"/>
            <a:ext cx="207170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57356" y="192880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 +  4  =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300037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 +  3 =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350043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 + 1  =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471488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  + 2 = 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Documents and Settings\User07\Рабочий стол\фото\Отсканировано 08.02.2010 23-13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05341"/>
            <a:ext cx="1378357" cy="22526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38</cp:revision>
  <dcterms:modified xsi:type="dcterms:W3CDTF">2011-03-26T10:07:52Z</dcterms:modified>
</cp:coreProperties>
</file>