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8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Дружная команда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2286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Выберем вопрос     </a:t>
            </a:r>
          </a:p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       получше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Есть над чем подумать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Жажда открытий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bg1"/>
                </a:solidFill>
              </a:rPr>
              <a:t>Золушки</a:t>
            </a:r>
            <a:endParaRPr lang="ru-RU" sz="5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143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Что же это такое…</a:t>
            </a:r>
            <a:endParaRPr lang="ru-RU" sz="4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5600" y="152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   Сейчас определим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</a:rPr>
              <a:t>Что-то знакомое…</a:t>
            </a:r>
            <a:endParaRPr lang="ru-RU" sz="32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29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chemeClr val="accent2">
                    <a:lumMod val="75000"/>
                  </a:schemeClr>
                </a:solidFill>
              </a:rPr>
              <a:t>Здорово!</a:t>
            </a:r>
            <a:endParaRPr lang="ru-RU" sz="5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nod</cp:lastModifiedBy>
  <cp:revision>2</cp:revision>
  <dcterms:modified xsi:type="dcterms:W3CDTF">2011-01-30T19:20:59Z</dcterms:modified>
</cp:coreProperties>
</file>