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4279-84E3-4306-9114-39C43760DA2E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6E45-05EE-4540-922C-9B6EFD635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71462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/>
              <a:t>Правописание О и А в корне - кос- - - </a:t>
            </a:r>
            <a:r>
              <a:rPr lang="ru-RU" sz="7200" dirty="0" err="1"/>
              <a:t>кас</a:t>
            </a:r>
            <a:r>
              <a:rPr lang="ru-RU" sz="7200" dirty="0"/>
              <a:t> -.</a:t>
            </a:r>
            <a:r>
              <a:rPr lang="ru-RU" sz="7200" dirty="0">
                <a:solidFill>
                  <a:schemeClr val="bg1"/>
                </a:solidFill>
              </a:rPr>
              <a:t/>
            </a:r>
            <a:br>
              <a:rPr lang="ru-RU" sz="7200" dirty="0">
                <a:solidFill>
                  <a:schemeClr val="bg1"/>
                </a:solidFill>
              </a:rPr>
            </a:b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j02120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2530" y="3571876"/>
            <a:ext cx="3083960" cy="25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Спасибо за работу!</a:t>
            </a:r>
            <a:endParaRPr lang="ru-RU" sz="96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Повторить правописание корневых гласных, изученных в 5 классе. Дать понятие о правописании корней –кос- - -</a:t>
            </a:r>
            <a:r>
              <a:rPr lang="ru-RU" dirty="0" err="1"/>
              <a:t>кас</a:t>
            </a:r>
            <a:r>
              <a:rPr lang="ru-RU" dirty="0"/>
              <a:t>-. Продолжить работу над развитием пунктуационных и орфоэпических навыков, совершенствовать  правописание корневых гласных.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362075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4" descr="эмбл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5552" y="1873626"/>
            <a:ext cx="4366263" cy="4494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786842" cy="1143000"/>
          </a:xfrm>
        </p:spPr>
        <p:txBody>
          <a:bodyPr>
            <a:noAutofit/>
          </a:bodyPr>
          <a:lstStyle/>
          <a:p>
            <a:pPr algn="just"/>
            <a:r>
              <a:rPr lang="ru-RU" sz="5400" dirty="0"/>
              <a:t>ПРИКАСАТЬСЯ, ПРИКОСНОВЕНИЕ, </a:t>
            </a:r>
            <a:r>
              <a:rPr lang="ru-RU" sz="5400" dirty="0" smtClean="0"/>
              <a:t>         КОСНУТЬСЯ,КАСАТЬСЯ</a:t>
            </a:r>
            <a:r>
              <a:rPr lang="ru-RU" sz="5400" dirty="0"/>
              <a:t>, </a:t>
            </a:r>
            <a:r>
              <a:rPr lang="ru-RU" sz="5400" dirty="0" smtClean="0"/>
              <a:t>ЗАБИРАТЬ,ПРОТЕРЕТЬ,</a:t>
            </a:r>
            <a:br>
              <a:rPr lang="ru-RU" sz="5400" dirty="0" smtClean="0"/>
            </a:br>
            <a:r>
              <a:rPr lang="ru-RU" sz="5400" dirty="0" smtClean="0"/>
              <a:t>                    ЗАМИРАТЬ</a:t>
            </a:r>
            <a:r>
              <a:rPr lang="ru-RU" sz="5400" dirty="0"/>
              <a:t>.</a:t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3" name="Picture 7" descr="2408517_3c6c1fa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3714752"/>
            <a:ext cx="338455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КОС    КАС</a:t>
            </a:r>
            <a:endParaRPr lang="ru-RU" sz="9600" dirty="0"/>
          </a:p>
        </p:txBody>
      </p:sp>
      <p:sp>
        <p:nvSpPr>
          <p:cNvPr id="4" name="Арка 3"/>
          <p:cNvSpPr/>
          <p:nvPr/>
        </p:nvSpPr>
        <p:spPr>
          <a:xfrm>
            <a:off x="2000232" y="1357298"/>
            <a:ext cx="2071702" cy="64294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5143504" y="1428736"/>
            <a:ext cx="2000264" cy="571504"/>
          </a:xfrm>
          <a:prstGeom prst="blockArc">
            <a:avLst>
              <a:gd name="adj1" fmla="val 10600668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857488" y="285749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0760" y="2928934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14338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3108" y="4643446"/>
            <a:ext cx="178595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214546" y="4714884"/>
            <a:ext cx="164307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Фигура, имеющая форму буквы L 14"/>
          <p:cNvSpPr/>
          <p:nvPr/>
        </p:nvSpPr>
        <p:spPr>
          <a:xfrm rot="8167688">
            <a:off x="2576714" y="3934045"/>
            <a:ext cx="714380" cy="714380"/>
          </a:xfrm>
          <a:prstGeom prst="corner">
            <a:avLst>
              <a:gd name="adj1" fmla="val 31714"/>
              <a:gd name="adj2" fmla="val 31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414338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8306430">
            <a:off x="5797945" y="3952748"/>
            <a:ext cx="792914" cy="766289"/>
          </a:xfrm>
          <a:prstGeom prst="corner">
            <a:avLst>
              <a:gd name="adj1" fmla="val 24603"/>
              <a:gd name="adj2" fmla="val 22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/>
              <a:t> </a:t>
            </a:r>
            <a:r>
              <a:rPr lang="ru-RU" sz="4000" dirty="0"/>
              <a:t>Касательная, прикоснуться, прикосновение, предложить, предлагать, предложение, изложение, излагать, прилагательное, приложение, подгорать, подгореть, загар, загорелый, нагореть, выгореть, загореть, слагаемые, выросли, вырастать, выращенный, возраст, </a:t>
            </a:r>
            <a:r>
              <a:rPr lang="ru-RU" sz="4000" dirty="0" smtClean="0"/>
              <a:t>сращение</a:t>
            </a:r>
            <a:r>
              <a:rPr lang="ru-RU" sz="4000" dirty="0" smtClean="0"/>
              <a:t>.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Разобрать по составу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dirty="0" smtClean="0"/>
              <a:t>Догорал</a:t>
            </a:r>
            <a:r>
              <a:rPr lang="ru-RU" sz="7200" dirty="0"/>
              <a:t>, коснулись, прикоснулся.</a:t>
            </a:r>
          </a:p>
          <a:p>
            <a:endParaRPr lang="ru-RU" dirty="0"/>
          </a:p>
        </p:txBody>
      </p:sp>
      <p:pic>
        <p:nvPicPr>
          <p:cNvPr id="4" name="Picture 7" descr="Школа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43636" y="1428736"/>
            <a:ext cx="300036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. </a:t>
            </a:r>
            <a:r>
              <a:rPr lang="ru-RU" dirty="0"/>
              <a:t>63 </a:t>
            </a:r>
            <a:r>
              <a:rPr lang="ru-RU" dirty="0" err="1"/>
              <a:t>орф</a:t>
            </a:r>
            <a:r>
              <a:rPr lang="ru-RU" dirty="0"/>
              <a:t>. № 26  упр. 138, 139 </a:t>
            </a:r>
          </a:p>
        </p:txBody>
      </p:sp>
      <p:pic>
        <p:nvPicPr>
          <p:cNvPr id="4" name="Picture 11" descr="1251208228_12345"/>
          <p:cNvPicPr>
            <a:picLocks noChangeAspect="1" noChangeArrowheads="1"/>
          </p:cNvPicPr>
          <p:nvPr/>
        </p:nvPicPr>
        <p:blipFill>
          <a:blip r:embed="rId2"/>
          <a:srcRect b="10338"/>
          <a:stretch>
            <a:fillRect/>
          </a:stretch>
        </p:blipFill>
        <p:spPr>
          <a:xfrm rot="350645">
            <a:off x="479043" y="2438796"/>
            <a:ext cx="3203575" cy="3960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6000" dirty="0"/>
              <a:t>С какой орфограммой мы познакомились на уроке? Кому было трудно и почему?</a:t>
            </a:r>
          </a:p>
          <a:p>
            <a:endParaRPr lang="ru-RU" dirty="0"/>
          </a:p>
        </p:txBody>
      </p:sp>
      <p:pic>
        <p:nvPicPr>
          <p:cNvPr id="5" name="Picture 10" descr="Дети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393827">
            <a:off x="5750177" y="1431409"/>
            <a:ext cx="2806097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108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Правописание О и А в корне - кос- - - кас -. </vt:lpstr>
      <vt:lpstr>Цель:</vt:lpstr>
      <vt:lpstr>Самостоятельная работа</vt:lpstr>
      <vt:lpstr>ПРИКАСАТЬСЯ, ПРИКОСНОВЕНИЕ,          КОСНУТЬСЯ,КАСАТЬСЯ, ЗАБИРАТЬ,ПРОТЕРЕТЬ,                     ЗАМИРАТЬ. </vt:lpstr>
      <vt:lpstr>  КОС    КАС</vt:lpstr>
      <vt:lpstr>Слайд 6</vt:lpstr>
      <vt:lpstr>Разобрать по составу слова</vt:lpstr>
      <vt:lpstr>Домашнее задание:</vt:lpstr>
      <vt:lpstr>Итог урока:</vt:lpstr>
      <vt:lpstr>Спасибо за работу!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О и А в корне - кос- - - кас -.</dc:title>
  <dc:creator>1</dc:creator>
  <cp:lastModifiedBy>1</cp:lastModifiedBy>
  <cp:revision>9</cp:revision>
  <dcterms:created xsi:type="dcterms:W3CDTF">2011-01-16T15:11:59Z</dcterms:created>
  <dcterms:modified xsi:type="dcterms:W3CDTF">2011-01-19T14:32:22Z</dcterms:modified>
</cp:coreProperties>
</file>