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7FF"/>
    <a:srgbClr val="008600"/>
    <a:srgbClr val="FF8243"/>
    <a:srgbClr val="9900CC"/>
    <a:srgbClr val="0066FF"/>
    <a:srgbClr val="FF0000"/>
    <a:srgbClr val="66FF33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D10A4-489F-460D-8931-61C6CEF52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C8929-E0D3-4A61-B2FB-AC92596F1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2B1B7-0A94-462E-B1BE-261F5F15A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DE7BF-18EC-4221-832F-B667CFBD21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004DF-6FEB-43DE-B882-FE7CC804F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2152F-1C59-4E2B-A866-591E44D88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DB5FC-40BF-4B59-A45C-710D86C1E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B9581-0098-43F8-B121-6DC4A3BC2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FD71-54DD-4945-9BC4-686D4FB79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C1E22-5287-4462-8237-E2D977C1F2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83D40-FDB2-4FF8-95D9-5AF59CA9B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92804DC-8DDF-4766-9386-859922252B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l="-5000" t="-7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i="1" dirty="0" smtClean="0">
              <a:solidFill>
                <a:srgbClr val="FF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4000" i="1" dirty="0" smtClean="0">
                <a:solidFill>
                  <a:srgbClr val="FF0066"/>
                </a:solidFill>
              </a:rPr>
              <a:t>- </a:t>
            </a:r>
            <a:r>
              <a:rPr lang="ru-RU" sz="4000" i="1" dirty="0" smtClean="0">
                <a:solidFill>
                  <a:srgbClr val="C00000"/>
                </a:solidFill>
              </a:rPr>
              <a:t>Набирайся ума в ученье, храбрости в </a:t>
            </a:r>
            <a:r>
              <a:rPr lang="ru-RU" sz="4000" i="1" dirty="0" smtClean="0">
                <a:solidFill>
                  <a:srgbClr val="C00000"/>
                </a:solidFill>
              </a:rPr>
              <a:t>сраженье</a:t>
            </a:r>
            <a:endParaRPr lang="ru-RU" sz="4000" i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z="2800" i="1" dirty="0" smtClean="0">
              <a:solidFill>
                <a:srgbClr val="FF99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4000" i="1" dirty="0" smtClean="0">
                <a:solidFill>
                  <a:srgbClr val="FF8243"/>
                </a:solidFill>
              </a:rPr>
              <a:t>- Без муки нет </a:t>
            </a:r>
            <a:r>
              <a:rPr lang="ru-RU" sz="4000" i="1" dirty="0" smtClean="0">
                <a:solidFill>
                  <a:srgbClr val="FF8243"/>
                </a:solidFill>
              </a:rPr>
              <a:t>науки</a:t>
            </a:r>
            <a:endParaRPr lang="ru-RU" sz="4000" i="1" dirty="0" smtClean="0">
              <a:solidFill>
                <a:srgbClr val="FF824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z="3600" i="1" dirty="0" smtClean="0">
              <a:solidFill>
                <a:srgbClr val="0099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4000" i="1" dirty="0" smtClean="0">
                <a:solidFill>
                  <a:srgbClr val="008600"/>
                </a:solidFill>
              </a:rPr>
              <a:t>- Была бы охота – заладится  всякая </a:t>
            </a:r>
            <a:r>
              <a:rPr lang="ru-RU" sz="4000" i="1" dirty="0" smtClean="0">
                <a:solidFill>
                  <a:srgbClr val="008600"/>
                </a:solidFill>
              </a:rPr>
              <a:t>работа</a:t>
            </a:r>
            <a:endParaRPr lang="ru-RU" sz="4000" i="1" dirty="0" smtClean="0">
              <a:solidFill>
                <a:srgbClr val="0086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z="2400" i="1" dirty="0" smtClean="0">
              <a:solidFill>
                <a:srgbClr val="FF99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4000" i="1" dirty="0" smtClean="0">
                <a:solidFill>
                  <a:srgbClr val="FF47FF"/>
                </a:solidFill>
              </a:rPr>
              <a:t>- Математика – гимнастика </a:t>
            </a:r>
            <a:r>
              <a:rPr lang="ru-RU" sz="4000" i="1" dirty="0" smtClean="0">
                <a:solidFill>
                  <a:srgbClr val="FF47FF"/>
                </a:solidFill>
              </a:rPr>
              <a:t>ума</a:t>
            </a:r>
            <a:endParaRPr lang="ru-RU" sz="4000" i="1" dirty="0" smtClean="0">
              <a:solidFill>
                <a:srgbClr val="FF99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50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0"/>
            <a:ext cx="8143875" cy="126841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Высота колокола 6м14см, 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масса была 200т</a:t>
            </a:r>
            <a:r>
              <a:rPr lang="ru-RU" sz="4800" smtClean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3076" name="Picture 7" descr="7224_m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643050"/>
            <a:ext cx="4391025" cy="49434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7" descr="450px-Kremlin_Borovitskaya_T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1" y="194475"/>
            <a:ext cx="5104694" cy="65206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t="-11000" r="-3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b="1" i="1" dirty="0" smtClean="0"/>
          </a:p>
          <a:p>
            <a:pPr algn="ctr" eaLnBrk="1" hangingPunct="1">
              <a:buFontTx/>
              <a:buNone/>
            </a:pPr>
            <a:endParaRPr lang="ru-RU" b="1" i="1" dirty="0" smtClean="0"/>
          </a:p>
          <a:p>
            <a:pPr algn="ctr" eaLnBrk="1" hangingPunct="1">
              <a:buFontTx/>
              <a:buNone/>
            </a:pPr>
            <a:endParaRPr lang="ru-RU" b="1" i="1" dirty="0" smtClean="0"/>
          </a:p>
          <a:p>
            <a:pPr algn="ctr" eaLnBrk="1" hangingPunct="1">
              <a:buFontTx/>
              <a:buNone/>
            </a:pPr>
            <a:r>
              <a:rPr lang="ru-RU" sz="5400" b="1" i="1" dirty="0" smtClean="0">
                <a:solidFill>
                  <a:srgbClr val="0066FF"/>
                </a:solidFill>
              </a:rPr>
              <a:t>«Мерить на свой аршин»</a:t>
            </a:r>
          </a:p>
          <a:p>
            <a:pPr algn="ctr" eaLnBrk="1" hangingPunct="1">
              <a:buFontTx/>
              <a:buNone/>
            </a:pPr>
            <a:endParaRPr lang="ru-RU" sz="5400" b="1" i="1" dirty="0" smtClean="0"/>
          </a:p>
          <a:p>
            <a:pPr algn="ctr" eaLnBrk="1" hangingPunct="1">
              <a:buFontTx/>
              <a:buNone/>
            </a:pPr>
            <a:r>
              <a:rPr lang="ru-RU" sz="5400" b="1" i="1" dirty="0" smtClean="0"/>
              <a:t> </a:t>
            </a:r>
            <a:r>
              <a:rPr lang="ru-RU" sz="5400" b="1" i="1" dirty="0" smtClean="0">
                <a:solidFill>
                  <a:srgbClr val="9900CC"/>
                </a:solidFill>
              </a:rPr>
              <a:t>«За версту видать</a:t>
            </a:r>
            <a:r>
              <a:rPr lang="ru-RU" sz="5400" b="1" i="1" dirty="0" smtClean="0">
                <a:solidFill>
                  <a:srgbClr val="9900CC"/>
                </a:solidFill>
              </a:rPr>
              <a:t>»</a:t>
            </a:r>
            <a:endParaRPr lang="ru-RU" sz="5400" b="1" i="1" dirty="0" smtClean="0">
              <a:solidFill>
                <a:srgbClr val="99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22</TotalTime>
  <Words>47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FuckYouBill</cp:lastModifiedBy>
  <cp:revision>7</cp:revision>
  <dcterms:created xsi:type="dcterms:W3CDTF">2011-01-25T15:34:37Z</dcterms:created>
  <dcterms:modified xsi:type="dcterms:W3CDTF">2011-01-26T14:30:04Z</dcterms:modified>
</cp:coreProperties>
</file>