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BC13F9D-0DAE-4D44-83CA-6BFF7BCCA7D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91E548-EF8D-44BE-A34C-FA9542279D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3F9D-0DAE-4D44-83CA-6BFF7BCCA7D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E548-EF8D-44BE-A34C-FA9542279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3F9D-0DAE-4D44-83CA-6BFF7BCCA7D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E548-EF8D-44BE-A34C-FA9542279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C13F9D-0DAE-4D44-83CA-6BFF7BCCA7D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91E548-EF8D-44BE-A34C-FA9542279D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BC13F9D-0DAE-4D44-83CA-6BFF7BCCA7D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91E548-EF8D-44BE-A34C-FA9542279D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3F9D-0DAE-4D44-83CA-6BFF7BCCA7D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E548-EF8D-44BE-A34C-FA9542279D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3F9D-0DAE-4D44-83CA-6BFF7BCCA7D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E548-EF8D-44BE-A34C-FA9542279D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C13F9D-0DAE-4D44-83CA-6BFF7BCCA7D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91E548-EF8D-44BE-A34C-FA9542279D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3F9D-0DAE-4D44-83CA-6BFF7BCCA7D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E548-EF8D-44BE-A34C-FA9542279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BC13F9D-0DAE-4D44-83CA-6BFF7BCCA7D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91E548-EF8D-44BE-A34C-FA9542279DA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C13F9D-0DAE-4D44-83CA-6BFF7BCCA7D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91E548-EF8D-44BE-A34C-FA9542279DA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BC13F9D-0DAE-4D44-83CA-6BFF7BCCA7DF}" type="datetimeFigureOut">
              <a:rPr lang="ru-RU" smtClean="0"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91E548-EF8D-44BE-A34C-FA9542279D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28800"/>
            <a:ext cx="6172200" cy="1512168"/>
          </a:xfrm>
        </p:spPr>
        <p:txBody>
          <a:bodyPr/>
          <a:lstStyle/>
          <a:p>
            <a:pPr algn="ctr"/>
            <a:r>
              <a:rPr lang="ru-RU" dirty="0" smtClean="0"/>
              <a:t>Мастерство культуры белорусской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подготовила: учитель русского языка, литературы и МХК Быцко Анастасия Витальевна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10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частушка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Мой м</a:t>
            </a:r>
            <a:r>
              <a:rPr lang="en-US" dirty="0"/>
              <a:t>i</a:t>
            </a:r>
            <a:r>
              <a:rPr lang="ru-RU" dirty="0" err="1"/>
              <a:t>лёнок</a:t>
            </a:r>
            <a:r>
              <a:rPr lang="ru-RU" dirty="0"/>
              <a:t> </a:t>
            </a:r>
            <a:r>
              <a:rPr lang="ru-RU" dirty="0" err="1"/>
              <a:t>згарача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Падарыу</a:t>
            </a:r>
            <a:r>
              <a:rPr lang="ru-RU" dirty="0"/>
              <a:t> мне </a:t>
            </a:r>
            <a:r>
              <a:rPr lang="ru-RU" dirty="0" err="1"/>
              <a:t>маскв</a:t>
            </a:r>
            <a:r>
              <a:rPr lang="en-US" dirty="0"/>
              <a:t>i</a:t>
            </a:r>
            <a:r>
              <a:rPr lang="ru-RU" dirty="0" err="1"/>
              <a:t>ча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Тольк</a:t>
            </a:r>
            <a:r>
              <a:rPr lang="en-US" dirty="0"/>
              <a:t>i </a:t>
            </a:r>
            <a:r>
              <a:rPr lang="ru-RU" dirty="0" err="1"/>
              <a:t>беспалезна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Я у </a:t>
            </a:r>
            <a:r>
              <a:rPr lang="ru-RU" dirty="0" err="1"/>
              <a:t>яго</a:t>
            </a:r>
            <a:r>
              <a:rPr lang="ru-RU" dirty="0"/>
              <a:t> не </a:t>
            </a:r>
            <a:r>
              <a:rPr lang="ru-RU" dirty="0" smtClean="0"/>
              <a:t>улезла.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Мой миленок сгоряча</a:t>
            </a:r>
          </a:p>
          <a:p>
            <a:pPr marL="0" indent="0">
              <a:buNone/>
            </a:pPr>
            <a:r>
              <a:rPr lang="ru-RU" dirty="0" smtClean="0"/>
              <a:t>Подарил мне «Москвич».</a:t>
            </a:r>
          </a:p>
          <a:p>
            <a:pPr marL="0" indent="0">
              <a:buNone/>
            </a:pPr>
            <a:r>
              <a:rPr lang="ru-RU" dirty="0" smtClean="0"/>
              <a:t>Только бесполезно:</a:t>
            </a:r>
          </a:p>
          <a:p>
            <a:pPr marL="0" indent="0">
              <a:buNone/>
            </a:pPr>
            <a:r>
              <a:rPr lang="ru-RU" dirty="0" smtClean="0"/>
              <a:t>Я в него не влезла.</a:t>
            </a:r>
            <a:endParaRPr lang="ru-RU" dirty="0"/>
          </a:p>
        </p:txBody>
      </p:sp>
      <p:pic>
        <p:nvPicPr>
          <p:cNvPr id="4" name="Рисунок 7" descr="очкарик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1872208" cy="168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87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частушка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Усё</a:t>
            </a:r>
            <a:r>
              <a:rPr lang="ru-RU" dirty="0"/>
              <a:t> б я </a:t>
            </a:r>
            <a:r>
              <a:rPr lang="ru-RU" dirty="0" err="1"/>
              <a:t>пеу</a:t>
            </a:r>
            <a:r>
              <a:rPr lang="ru-RU" dirty="0"/>
              <a:t>, </a:t>
            </a:r>
            <a:r>
              <a:rPr lang="ru-RU" dirty="0" err="1"/>
              <a:t>усё</a:t>
            </a:r>
            <a:r>
              <a:rPr lang="ru-RU" dirty="0"/>
              <a:t> б я </a:t>
            </a:r>
            <a:r>
              <a:rPr lang="ru-RU" dirty="0" err="1"/>
              <a:t>пеу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Розныя</a:t>
            </a:r>
            <a:r>
              <a:rPr lang="ru-RU" dirty="0"/>
              <a:t> </a:t>
            </a:r>
            <a:r>
              <a:rPr lang="ru-RU" dirty="0" err="1"/>
              <a:t>прыпевачк</a:t>
            </a:r>
            <a:r>
              <a:rPr lang="en-US" dirty="0"/>
              <a:t>i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Ды</a:t>
            </a:r>
            <a:r>
              <a:rPr lang="ru-RU" dirty="0"/>
              <a:t> </a:t>
            </a:r>
            <a:r>
              <a:rPr lang="ru-RU" dirty="0" err="1"/>
              <a:t>цяпер</a:t>
            </a:r>
            <a:r>
              <a:rPr lang="ru-RU" dirty="0"/>
              <a:t> мне не до вас,</a:t>
            </a:r>
          </a:p>
          <a:p>
            <a:pPr marL="0" indent="0">
              <a:buNone/>
            </a:pPr>
            <a:r>
              <a:rPr lang="ru-RU" dirty="0" err="1"/>
              <a:t>Дараг</a:t>
            </a:r>
            <a:r>
              <a:rPr lang="en-US" dirty="0"/>
              <a:t>i</a:t>
            </a:r>
            <a:r>
              <a:rPr lang="ru-RU" dirty="0"/>
              <a:t>я </a:t>
            </a:r>
            <a:r>
              <a:rPr lang="ru-RU" dirty="0" err="1"/>
              <a:t>дзевачк</a:t>
            </a:r>
            <a:r>
              <a:rPr lang="en-US" dirty="0"/>
              <a:t>i</a:t>
            </a:r>
            <a:r>
              <a:rPr lang="ru-RU" dirty="0"/>
              <a:t>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Всё б я пел, всё б я пел</a:t>
            </a:r>
          </a:p>
          <a:p>
            <a:pPr marL="0" indent="0">
              <a:buNone/>
            </a:pPr>
            <a:r>
              <a:rPr lang="ru-RU" dirty="0" smtClean="0"/>
              <a:t>Разные </a:t>
            </a:r>
            <a:r>
              <a:rPr lang="ru-RU" dirty="0" err="1" smtClean="0"/>
              <a:t>припевочки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Да теперь мне до вас,</a:t>
            </a:r>
          </a:p>
          <a:p>
            <a:pPr marL="0" indent="0">
              <a:buNone/>
            </a:pPr>
            <a:r>
              <a:rPr lang="ru-RU" dirty="0" smtClean="0"/>
              <a:t>Дорогие девочки!</a:t>
            </a:r>
            <a:endParaRPr lang="ru-RU" dirty="0"/>
          </a:p>
        </p:txBody>
      </p:sp>
      <p:pic>
        <p:nvPicPr>
          <p:cNvPr id="4" name="Содержимое 6" descr="мышь под грибком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1340768"/>
            <a:ext cx="1495425" cy="19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/>
              <a:t>Крохатка</a:t>
            </a:r>
            <a:r>
              <a:rPr lang="ru-RU" dirty="0"/>
              <a:t> – </a:t>
            </a:r>
            <a:r>
              <a:rPr lang="ru-RU" dirty="0" err="1"/>
              <a:t>дачушка</a:t>
            </a:r>
            <a:r>
              <a:rPr lang="ru-RU" dirty="0"/>
              <a:t>,</a:t>
            </a:r>
          </a:p>
          <a:p>
            <a:pPr marL="0" indent="0" algn="ctr">
              <a:buNone/>
            </a:pPr>
            <a:r>
              <a:rPr lang="ru-RU" dirty="0" err="1"/>
              <a:t>Слухай</a:t>
            </a:r>
            <a:r>
              <a:rPr lang="ru-RU" dirty="0"/>
              <a:t> – </a:t>
            </a:r>
            <a:r>
              <a:rPr lang="ru-RU" dirty="0" err="1"/>
              <a:t>раскажу</a:t>
            </a:r>
            <a:r>
              <a:rPr lang="ru-RU" dirty="0"/>
              <a:t>,</a:t>
            </a:r>
          </a:p>
          <a:p>
            <a:pPr marL="0" indent="0" algn="ctr">
              <a:buNone/>
            </a:pPr>
            <a:r>
              <a:rPr lang="ru-RU" dirty="0" err="1"/>
              <a:t>Дзе</a:t>
            </a:r>
            <a:r>
              <a:rPr lang="ru-RU" dirty="0"/>
              <a:t> </a:t>
            </a:r>
            <a:r>
              <a:rPr lang="ru-RU" dirty="0" err="1"/>
              <a:t>жыла</a:t>
            </a:r>
            <a:r>
              <a:rPr lang="ru-RU" dirty="0"/>
              <a:t> я </a:t>
            </a:r>
            <a:r>
              <a:rPr lang="ru-RU" dirty="0" err="1"/>
              <a:t>раней</a:t>
            </a:r>
            <a:r>
              <a:rPr lang="ru-RU" dirty="0"/>
              <a:t>,</a:t>
            </a:r>
          </a:p>
          <a:p>
            <a:pPr marL="0" indent="0" algn="ctr">
              <a:buNone/>
            </a:pPr>
            <a:r>
              <a:rPr lang="ru-RU" dirty="0"/>
              <a:t>У як</a:t>
            </a:r>
            <a:r>
              <a:rPr lang="en-US" dirty="0"/>
              <a:t>i</a:t>
            </a:r>
            <a:r>
              <a:rPr lang="ru-RU" dirty="0"/>
              <a:t>м краю!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Тут у нас, у С</a:t>
            </a:r>
            <a:r>
              <a:rPr lang="en-US" dirty="0"/>
              <a:t>i</a:t>
            </a:r>
            <a:r>
              <a:rPr lang="ru-RU" dirty="0"/>
              <a:t>б</a:t>
            </a:r>
            <a:r>
              <a:rPr lang="en-US" dirty="0"/>
              <a:t>i</a:t>
            </a:r>
            <a:r>
              <a:rPr lang="ru-RU" dirty="0" err="1"/>
              <a:t>ры</a:t>
            </a:r>
            <a:r>
              <a:rPr lang="ru-RU" dirty="0"/>
              <a:t>,</a:t>
            </a:r>
          </a:p>
          <a:p>
            <a:pPr marL="0" indent="0" algn="ctr">
              <a:buNone/>
            </a:pPr>
            <a:r>
              <a:rPr lang="ru-RU" dirty="0"/>
              <a:t>Снег </a:t>
            </a:r>
            <a:r>
              <a:rPr lang="ru-RU" dirty="0" err="1"/>
              <a:t>яшчэ</a:t>
            </a:r>
            <a:r>
              <a:rPr lang="ru-RU" dirty="0"/>
              <a:t> кругом,</a:t>
            </a:r>
          </a:p>
          <a:p>
            <a:pPr marL="0" indent="0" algn="ctr">
              <a:buNone/>
            </a:pPr>
            <a:r>
              <a:rPr lang="ru-RU" dirty="0"/>
              <a:t>На </a:t>
            </a:r>
            <a:r>
              <a:rPr lang="ru-RU" dirty="0" err="1"/>
              <a:t>маёй</a:t>
            </a:r>
            <a:r>
              <a:rPr lang="ru-RU" dirty="0"/>
              <a:t> </a:t>
            </a:r>
            <a:r>
              <a:rPr lang="ru-RU" dirty="0" err="1"/>
              <a:t>Радзиме</a:t>
            </a:r>
            <a:endParaRPr lang="ru-RU" dirty="0"/>
          </a:p>
          <a:p>
            <a:pPr marL="0" indent="0" algn="ctr">
              <a:buNone/>
            </a:pPr>
            <a:r>
              <a:rPr lang="ru-RU" dirty="0" err="1"/>
              <a:t>Усё</a:t>
            </a:r>
            <a:r>
              <a:rPr lang="ru-RU" dirty="0"/>
              <a:t> </a:t>
            </a:r>
            <a:r>
              <a:rPr lang="ru-RU" dirty="0" err="1"/>
              <a:t>узялось</a:t>
            </a:r>
            <a:r>
              <a:rPr lang="ru-RU" dirty="0"/>
              <a:t> </a:t>
            </a:r>
            <a:r>
              <a:rPr lang="ru-RU" dirty="0" err="1"/>
              <a:t>цяплом</a:t>
            </a:r>
            <a:r>
              <a:rPr lang="ru-RU" dirty="0"/>
              <a:t>!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 err="1"/>
              <a:t>Крыгаход</a:t>
            </a:r>
            <a:r>
              <a:rPr lang="ru-RU" dirty="0"/>
              <a:t> на </a:t>
            </a:r>
            <a:r>
              <a:rPr lang="ru-RU" dirty="0" err="1"/>
              <a:t>рэчце</a:t>
            </a:r>
            <a:r>
              <a:rPr lang="ru-RU" dirty="0"/>
              <a:t>,</a:t>
            </a:r>
          </a:p>
          <a:p>
            <a:pPr marL="0" indent="0" algn="ctr">
              <a:buNone/>
            </a:pPr>
            <a:r>
              <a:rPr lang="ru-RU" dirty="0" err="1"/>
              <a:t>Лужы</a:t>
            </a:r>
            <a:r>
              <a:rPr lang="ru-RU" dirty="0"/>
              <a:t> на </a:t>
            </a:r>
            <a:r>
              <a:rPr lang="ru-RU" dirty="0" err="1"/>
              <a:t>дварэ</a:t>
            </a:r>
            <a:r>
              <a:rPr lang="ru-RU" dirty="0"/>
              <a:t>,</a:t>
            </a:r>
          </a:p>
          <a:p>
            <a:pPr marL="0" indent="0" algn="ctr">
              <a:buNone/>
            </a:pPr>
            <a:r>
              <a:rPr lang="ru-RU" dirty="0" err="1"/>
              <a:t>Стольк</a:t>
            </a:r>
            <a:r>
              <a:rPr lang="en-US" dirty="0"/>
              <a:t>i </a:t>
            </a:r>
            <a:r>
              <a:rPr lang="ru-RU" dirty="0" err="1"/>
              <a:t>падарункау</a:t>
            </a:r>
            <a:endParaRPr lang="ru-RU" dirty="0"/>
          </a:p>
          <a:p>
            <a:pPr marL="0" indent="0" algn="ctr">
              <a:buNone/>
            </a:pPr>
            <a:r>
              <a:rPr lang="ru-RU" dirty="0" err="1"/>
              <a:t>Шчырай</a:t>
            </a:r>
            <a:r>
              <a:rPr lang="ru-RU" dirty="0"/>
              <a:t> </a:t>
            </a:r>
            <a:r>
              <a:rPr lang="ru-RU" dirty="0" err="1"/>
              <a:t>дзетварэ</a:t>
            </a:r>
            <a:r>
              <a:rPr lang="ru-RU" dirty="0"/>
              <a:t>!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</p:txBody>
      </p:sp>
      <p:pic>
        <p:nvPicPr>
          <p:cNvPr id="4" name="Picture 9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926642" cy="25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24785"/>
              </p:ext>
            </p:extLst>
          </p:nvPr>
        </p:nvGraphicFramePr>
        <p:xfrm>
          <a:off x="-108520" y="-19079"/>
          <a:ext cx="433387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3048426" imgH="3048426" progId="MSPhotoEd.3">
                  <p:embed/>
                </p:oleObj>
              </mc:Choice>
              <mc:Fallback>
                <p:oleObj r:id="rId3" imgW="3048426" imgH="304842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-19079"/>
                        <a:ext cx="4333875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039760"/>
              </p:ext>
            </p:extLst>
          </p:nvPr>
        </p:nvGraphicFramePr>
        <p:xfrm>
          <a:off x="-180528" y="-171400"/>
          <a:ext cx="433387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5" imgW="3048426" imgH="3048426" progId="MSPhotoEd.3">
                  <p:embed/>
                </p:oleObj>
              </mc:Choice>
              <mc:Fallback>
                <p:oleObj r:id="rId5" imgW="3048426" imgH="304842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-171400"/>
                        <a:ext cx="4333875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А на </a:t>
            </a:r>
            <a:r>
              <a:rPr lang="ru-RU" dirty="0" err="1"/>
              <a:t>тых</a:t>
            </a:r>
            <a:r>
              <a:rPr lang="ru-RU" dirty="0"/>
              <a:t> </a:t>
            </a:r>
            <a:r>
              <a:rPr lang="ru-RU" dirty="0" err="1"/>
              <a:t>узгорках</a:t>
            </a:r>
            <a:r>
              <a:rPr lang="ru-RU" dirty="0"/>
              <a:t>,</a:t>
            </a:r>
          </a:p>
          <a:p>
            <a:pPr marL="0" indent="0" algn="ctr">
              <a:buNone/>
            </a:pPr>
            <a:r>
              <a:rPr lang="ru-RU" dirty="0" err="1"/>
              <a:t>Дзе</a:t>
            </a:r>
            <a:r>
              <a:rPr lang="ru-RU" dirty="0"/>
              <a:t> </a:t>
            </a:r>
            <a:r>
              <a:rPr lang="ru-RU" dirty="0" err="1"/>
              <a:t>зямля</a:t>
            </a:r>
            <a:r>
              <a:rPr lang="ru-RU" dirty="0"/>
              <a:t> </a:t>
            </a:r>
            <a:r>
              <a:rPr lang="ru-RU" dirty="0" err="1"/>
              <a:t>жарчэй</a:t>
            </a:r>
            <a:r>
              <a:rPr lang="ru-RU" dirty="0"/>
              <a:t>,</a:t>
            </a:r>
          </a:p>
          <a:p>
            <a:pPr marL="0" indent="0" algn="ctr">
              <a:buNone/>
            </a:pPr>
            <a:r>
              <a:rPr lang="ru-RU" dirty="0" err="1"/>
              <a:t>Нарадз</a:t>
            </a:r>
            <a:r>
              <a:rPr lang="en-US" dirty="0"/>
              <a:t>i</a:t>
            </a:r>
            <a:r>
              <a:rPr lang="ru-RU" dirty="0"/>
              <a:t>л</a:t>
            </a:r>
            <a:r>
              <a:rPr lang="en-US" dirty="0"/>
              <a:t>i</a:t>
            </a:r>
            <a:r>
              <a:rPr lang="ru-RU" dirty="0" err="1"/>
              <a:t>сь</a:t>
            </a:r>
            <a:r>
              <a:rPr lang="ru-RU" dirty="0"/>
              <a:t> </a:t>
            </a:r>
            <a:r>
              <a:rPr lang="ru-RU" dirty="0" err="1"/>
              <a:t>кветк</a:t>
            </a:r>
            <a:r>
              <a:rPr lang="en-US" dirty="0"/>
              <a:t>i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Аж неба с</a:t>
            </a:r>
            <a:r>
              <a:rPr lang="en-US" dirty="0"/>
              <a:t>i</a:t>
            </a:r>
            <a:r>
              <a:rPr lang="ru-RU" dirty="0"/>
              <a:t>ней!</a:t>
            </a:r>
          </a:p>
          <a:p>
            <a:pPr marL="0" indent="0" algn="ctr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Во б </a:t>
            </a:r>
            <a:r>
              <a:rPr lang="ru-RU" dirty="0" err="1"/>
              <a:t>табе</a:t>
            </a:r>
            <a:r>
              <a:rPr lang="ru-RU" dirty="0"/>
              <a:t> </a:t>
            </a:r>
            <a:r>
              <a:rPr lang="ru-RU" dirty="0" err="1"/>
              <a:t>букец</a:t>
            </a:r>
            <a:r>
              <a:rPr lang="en-US" dirty="0"/>
              <a:t>i</a:t>
            </a:r>
            <a:r>
              <a:rPr lang="ru-RU" dirty="0"/>
              <a:t>к</a:t>
            </a:r>
          </a:p>
          <a:p>
            <a:pPr marL="0" indent="0" algn="ctr">
              <a:buNone/>
            </a:pPr>
            <a:r>
              <a:rPr lang="ru-RU" dirty="0" err="1"/>
              <a:t>Пралесачак</a:t>
            </a:r>
            <a:r>
              <a:rPr lang="ru-RU" dirty="0"/>
              <a:t> </a:t>
            </a:r>
            <a:r>
              <a:rPr lang="ru-RU" dirty="0" err="1"/>
              <a:t>тых</a:t>
            </a:r>
            <a:r>
              <a:rPr lang="ru-RU" dirty="0"/>
              <a:t>!</a:t>
            </a:r>
          </a:p>
          <a:p>
            <a:pPr marL="0" indent="0" algn="ctr">
              <a:buNone/>
            </a:pPr>
            <a:r>
              <a:rPr lang="ru-RU" dirty="0"/>
              <a:t>Зараз намалюю – </a:t>
            </a:r>
          </a:p>
          <a:p>
            <a:pPr marL="0" indent="0" algn="ctr">
              <a:buNone/>
            </a:pPr>
            <a:r>
              <a:rPr lang="ru-RU" dirty="0"/>
              <a:t>Я ж </a:t>
            </a:r>
            <a:r>
              <a:rPr lang="ru-RU" dirty="0" err="1"/>
              <a:t>расла</a:t>
            </a:r>
            <a:r>
              <a:rPr lang="ru-RU" dirty="0"/>
              <a:t> м</a:t>
            </a:r>
            <a:r>
              <a:rPr lang="en-US" dirty="0"/>
              <a:t>i</a:t>
            </a:r>
            <a:r>
              <a:rPr lang="ru-RU" dirty="0"/>
              <a:t>ж </a:t>
            </a:r>
            <a:r>
              <a:rPr lang="en-US" dirty="0"/>
              <a:t>i</a:t>
            </a:r>
            <a:r>
              <a:rPr lang="ru-RU" dirty="0"/>
              <a:t>х!</a:t>
            </a:r>
          </a:p>
          <a:p>
            <a:pPr marL="0" indent="0" algn="ctr">
              <a:buNone/>
            </a:pPr>
            <a:r>
              <a:rPr lang="ru-RU" dirty="0" err="1"/>
              <a:t>Кацярына</a:t>
            </a:r>
            <a:r>
              <a:rPr lang="ru-RU" dirty="0"/>
              <a:t> Лаппо – </a:t>
            </a:r>
            <a:r>
              <a:rPr lang="ru-RU" dirty="0" err="1"/>
              <a:t>Агаркава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1986 год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</a:t>
            </a:r>
            <a:r>
              <a:rPr lang="ru-RU" dirty="0" smtClean="0"/>
              <a:t>обряд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Папоротник;</a:t>
            </a:r>
          </a:p>
          <a:p>
            <a:r>
              <a:rPr lang="ru-RU" dirty="0" smtClean="0"/>
              <a:t>Русалка;</a:t>
            </a:r>
          </a:p>
          <a:p>
            <a:r>
              <a:rPr lang="ru-RU" dirty="0" smtClean="0"/>
              <a:t>Венок </a:t>
            </a:r>
            <a:endParaRPr lang="ru-RU" dirty="0"/>
          </a:p>
        </p:txBody>
      </p:sp>
      <p:pic>
        <p:nvPicPr>
          <p:cNvPr id="4" name="Picture 8" descr="E:\Documents and Settings\Admin\Мои документы\Мои рисунки\дети\789886f9617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8" r="41093"/>
          <a:stretch>
            <a:fillRect/>
          </a:stretch>
        </p:blipFill>
        <p:spPr bwMode="auto">
          <a:xfrm>
            <a:off x="5652120" y="548680"/>
            <a:ext cx="2514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Ивана Купала</a:t>
            </a:r>
            <a:endParaRPr lang="ru-RU" dirty="0"/>
          </a:p>
        </p:txBody>
      </p:sp>
      <p:pic>
        <p:nvPicPr>
          <p:cNvPr id="6146" name="Picture 2" descr="C:\Documents and Settings\Alexander\Мои документы\Мои рисунки\img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12776"/>
            <a:ext cx="547260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обряд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Чучело</a:t>
            </a:r>
          </a:p>
          <a:p>
            <a:r>
              <a:rPr lang="ru-RU" dirty="0" smtClean="0"/>
              <a:t>Столб</a:t>
            </a:r>
          </a:p>
          <a:p>
            <a:r>
              <a:rPr lang="ru-RU" dirty="0" smtClean="0"/>
              <a:t>Блины</a:t>
            </a:r>
          </a:p>
          <a:p>
            <a:r>
              <a:rPr lang="ru-RU" dirty="0" smtClean="0"/>
              <a:t>Веселье </a:t>
            </a:r>
            <a:endParaRPr lang="ru-RU" dirty="0"/>
          </a:p>
        </p:txBody>
      </p:sp>
      <p:pic>
        <p:nvPicPr>
          <p:cNvPr id="4" name="Picture 6" descr="E:\Documents and Settings\Admin\Мои документы\Мои рисунки\дети\5f44a61120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620688"/>
            <a:ext cx="1600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Гуканье</a:t>
            </a:r>
            <a:r>
              <a:rPr lang="ru-RU" dirty="0"/>
              <a:t> </a:t>
            </a:r>
            <a:r>
              <a:rPr lang="ru-RU" dirty="0" err="1"/>
              <a:t>Вясны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7170" name="Picture 2" descr="C:\Documents and Settings\Alexander\Мои документы\Мои рисунки\img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00200"/>
            <a:ext cx="4032448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обряд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Жених</a:t>
            </a:r>
          </a:p>
          <a:p>
            <a:r>
              <a:rPr lang="ru-RU" dirty="0" smtClean="0"/>
              <a:t>Сват</a:t>
            </a:r>
          </a:p>
          <a:p>
            <a:r>
              <a:rPr lang="ru-RU" dirty="0" err="1" smtClean="0"/>
              <a:t>Царешка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Женитьба </a:t>
            </a:r>
            <a:r>
              <a:rPr lang="ru-RU" dirty="0" err="1" smtClean="0"/>
              <a:t>Царешки</a:t>
            </a:r>
            <a:endParaRPr lang="ru-RU" dirty="0"/>
          </a:p>
        </p:txBody>
      </p:sp>
      <p:pic>
        <p:nvPicPr>
          <p:cNvPr id="4" name="Picture 2" descr="C:\Documents and Settings\Ирина\Мои документы\Мои рисунки\taking_notes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50" y="665664"/>
            <a:ext cx="2654300" cy="334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6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ОТГАДАЙ ОБРЯД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КОСТЮМЫ</a:t>
            </a:r>
          </a:p>
          <a:p>
            <a:r>
              <a:rPr lang="ru-RU" dirty="0" smtClean="0"/>
              <a:t>КОЛЯДКИ</a:t>
            </a:r>
          </a:p>
          <a:p>
            <a:r>
              <a:rPr lang="ru-RU" dirty="0" smtClean="0"/>
              <a:t>ПИРОГ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КОЛЯДА</a:t>
            </a:r>
            <a:endParaRPr lang="ru-RU" dirty="0"/>
          </a:p>
        </p:txBody>
      </p:sp>
      <p:pic>
        <p:nvPicPr>
          <p:cNvPr id="4" name="Picture 5" descr="дума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29162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0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i="1" dirty="0">
                <a:solidFill>
                  <a:srgbClr val="FF0000"/>
                </a:solidFill>
              </a:rPr>
              <a:t>« Белорусы, несмотря на большую удаленность от </a:t>
            </a:r>
            <a:r>
              <a:rPr lang="ru-RU" sz="3200" i="1" dirty="0">
                <a:solidFill>
                  <a:srgbClr val="FF0000"/>
                </a:solidFill>
              </a:rPr>
              <a:t>Р</a:t>
            </a:r>
            <a:r>
              <a:rPr lang="ru-RU" sz="3200" i="1" dirty="0" smtClean="0">
                <a:solidFill>
                  <a:srgbClr val="FF0000"/>
                </a:solidFill>
              </a:rPr>
              <a:t>одины</a:t>
            </a:r>
            <a:r>
              <a:rPr lang="ru-RU" sz="3200" i="1" dirty="0">
                <a:solidFill>
                  <a:srgbClr val="FF0000"/>
                </a:solidFill>
              </a:rPr>
              <a:t>, сумели сохранить свои вековые традиции, духовную национальную культуру…» Лидия </a:t>
            </a:r>
            <a:r>
              <a:rPr lang="ru-RU" sz="3200" i="1" dirty="0" err="1">
                <a:solidFill>
                  <a:srgbClr val="FF0000"/>
                </a:solidFill>
              </a:rPr>
              <a:t>Пухнаревич</a:t>
            </a:r>
            <a:r>
              <a:rPr lang="ru-RU" sz="3200" i="1" dirty="0">
                <a:solidFill>
                  <a:srgbClr val="FF0000"/>
                </a:solidFill>
              </a:rPr>
              <a:t>, корреспондент газеты «</a:t>
            </a:r>
            <a:r>
              <a:rPr lang="ru-RU" sz="3200" i="1" dirty="0" err="1">
                <a:solidFill>
                  <a:srgbClr val="FF0000"/>
                </a:solidFill>
              </a:rPr>
              <a:t>Маланка</a:t>
            </a:r>
            <a:r>
              <a:rPr lang="ru-RU" sz="3200" i="1" dirty="0">
                <a:solidFill>
                  <a:srgbClr val="FF0000"/>
                </a:solidFill>
              </a:rPr>
              <a:t>» ИТБК им. Яна Черского.</a:t>
            </a:r>
            <a:endParaRPr lang="ru-RU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510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ОБРЯД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ПАМЯТЬ</a:t>
            </a:r>
          </a:p>
          <a:p>
            <a:r>
              <a:rPr lang="ru-RU" dirty="0" smtClean="0"/>
              <a:t>СВЕЧИ</a:t>
            </a:r>
          </a:p>
          <a:p>
            <a:r>
              <a:rPr lang="ru-RU" dirty="0" smtClean="0"/>
              <a:t>ПРЕДКИ</a:t>
            </a:r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ДЗЕДЫ</a:t>
            </a:r>
            <a:endParaRPr lang="ru-RU" dirty="0"/>
          </a:p>
        </p:txBody>
      </p:sp>
      <p:pic>
        <p:nvPicPr>
          <p:cNvPr id="4" name="Picture 6" descr="как бы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28448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Письмо по памяти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6131024" cy="3909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i="1" dirty="0"/>
              <a:t>Прусак</a:t>
            </a:r>
            <a:r>
              <a:rPr lang="en-US" sz="4800" i="1" dirty="0"/>
              <a:t>i </a:t>
            </a:r>
            <a:r>
              <a:rPr lang="ru-RU" sz="4800" i="1" dirty="0" err="1"/>
              <a:t>лупатыя</a:t>
            </a:r>
            <a:r>
              <a:rPr lang="ru-RU" sz="4800" i="1" dirty="0"/>
              <a:t> –</a:t>
            </a:r>
            <a:endParaRPr lang="ru-RU" sz="4800" dirty="0"/>
          </a:p>
          <a:p>
            <a:pPr marL="0" indent="0" algn="ctr">
              <a:buNone/>
            </a:pPr>
            <a:r>
              <a:rPr lang="ru-RU" sz="4800" i="1" dirty="0" err="1"/>
              <a:t>Шустрыя</a:t>
            </a:r>
            <a:r>
              <a:rPr lang="ru-RU" sz="4800" i="1" dirty="0"/>
              <a:t>, </a:t>
            </a:r>
            <a:r>
              <a:rPr lang="ru-RU" sz="4800" i="1" dirty="0" err="1"/>
              <a:t>вусатыя</a:t>
            </a:r>
            <a:r>
              <a:rPr lang="ru-RU" sz="4800" i="1" dirty="0"/>
              <a:t>!</a:t>
            </a:r>
            <a:endParaRPr lang="ru-RU" sz="4800" dirty="0"/>
          </a:p>
          <a:p>
            <a:pPr marL="0" indent="0" algn="ctr">
              <a:buNone/>
            </a:pPr>
            <a:r>
              <a:rPr lang="ru-RU" sz="4800" i="1" dirty="0"/>
              <a:t>Па </a:t>
            </a:r>
            <a:r>
              <a:rPr lang="ru-RU" sz="4800" i="1" dirty="0" err="1"/>
              <a:t>сталу</a:t>
            </a:r>
            <a:r>
              <a:rPr lang="ru-RU" sz="4800" i="1" dirty="0"/>
              <a:t> </a:t>
            </a:r>
            <a:r>
              <a:rPr lang="ru-RU" sz="4800" i="1" dirty="0" err="1"/>
              <a:t>шугаюць</a:t>
            </a:r>
            <a:r>
              <a:rPr lang="ru-RU" sz="4800" i="1" dirty="0"/>
              <a:t>,</a:t>
            </a:r>
            <a:endParaRPr lang="ru-RU" sz="4800" dirty="0"/>
          </a:p>
          <a:p>
            <a:pPr marL="0" indent="0" algn="ctr">
              <a:buNone/>
            </a:pPr>
            <a:r>
              <a:rPr lang="ru-RU" sz="4800" i="1" dirty="0" err="1"/>
              <a:t>Крошачк</a:t>
            </a:r>
            <a:r>
              <a:rPr lang="en-US" sz="4800" i="1" dirty="0"/>
              <a:t>i </a:t>
            </a:r>
            <a:r>
              <a:rPr lang="ru-RU" sz="4800" i="1" dirty="0" err="1"/>
              <a:t>шукаюць</a:t>
            </a:r>
            <a:r>
              <a:rPr lang="ru-RU" sz="4800" i="1" dirty="0"/>
              <a:t>!</a:t>
            </a:r>
            <a:endParaRPr lang="ru-RU" sz="4800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3" descr="C:\Documents and Settings\Администратор\Мои документы\Мои рисунки\Организатор клипов (Microsoft)\j0424168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419747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6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Домашнее </a:t>
            </a:r>
            <a:r>
              <a:rPr lang="ru-RU" i="1" dirty="0" smtClean="0"/>
              <a:t>задание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НАПИСАТЬ МИНИ – СОЧИНЕНИЕ НА ТЕМУ «МАСТЕРСТВО БЕЛОРУССКОГО СЕЛА»</a:t>
            </a:r>
          </a:p>
        </p:txBody>
      </p:sp>
      <p:pic>
        <p:nvPicPr>
          <p:cNvPr id="4" name="Picture 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016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1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 на пять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В период какого исторического факта образовалось наше село?</a:t>
            </a:r>
          </a:p>
          <a:p>
            <a:pPr marL="0" indent="0" algn="ctr">
              <a:buNone/>
            </a:pPr>
            <a:r>
              <a:rPr lang="ru-RU" sz="2800" dirty="0" smtClean="0"/>
              <a:t>П) столыпинской реформы;</a:t>
            </a:r>
          </a:p>
          <a:p>
            <a:pPr marL="0" indent="0" algn="ctr">
              <a:buNone/>
            </a:pPr>
            <a:r>
              <a:rPr lang="ru-RU" sz="2800" dirty="0" smtClean="0"/>
              <a:t>Б) ВОВ;</a:t>
            </a:r>
          </a:p>
          <a:p>
            <a:pPr marL="0" indent="0" algn="ctr">
              <a:buNone/>
            </a:pPr>
            <a:r>
              <a:rPr lang="ru-RU" sz="2800" dirty="0" smtClean="0"/>
              <a:t>Т) революции.</a:t>
            </a:r>
            <a:endParaRPr lang="ru-RU" sz="2800" dirty="0"/>
          </a:p>
        </p:txBody>
      </p:sp>
      <p:pic>
        <p:nvPicPr>
          <p:cNvPr id="4" name="Picture 12" descr="CAYHSF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16557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Как называется школьная фольклорная студия?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А) </a:t>
            </a:r>
            <a:r>
              <a:rPr lang="ru-RU" sz="2800" dirty="0" err="1" smtClean="0"/>
              <a:t>Прысак</a:t>
            </a:r>
            <a:r>
              <a:rPr lang="en-US" sz="2800" dirty="0" smtClean="0"/>
              <a:t>i</a:t>
            </a:r>
          </a:p>
          <a:p>
            <a:pPr marL="0" indent="0" algn="ctr">
              <a:buNone/>
            </a:pPr>
            <a:r>
              <a:rPr lang="ru-RU" sz="2800" dirty="0" smtClean="0"/>
              <a:t>Я) </a:t>
            </a:r>
            <a:r>
              <a:rPr lang="ru-RU" sz="2800" dirty="0" err="1" smtClean="0"/>
              <a:t>Рушничок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Ю) </a:t>
            </a:r>
            <a:r>
              <a:rPr lang="ru-RU" sz="2800" dirty="0" err="1" smtClean="0"/>
              <a:t>Варэничк</a:t>
            </a:r>
            <a:r>
              <a:rPr lang="en-US" sz="2800" dirty="0" smtClean="0"/>
              <a:t>i</a:t>
            </a:r>
            <a:endParaRPr lang="ru-RU" sz="2800" dirty="0"/>
          </a:p>
        </p:txBody>
      </p:sp>
      <p:pic>
        <p:nvPicPr>
          <p:cNvPr id="5" name="Picture 10" descr="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20510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1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ru-RU" dirty="0" smtClean="0"/>
              <a:t>. Назовите фамилию учителя начальных классов, руководителя  фольклорной студии «</a:t>
            </a:r>
            <a:r>
              <a:rPr lang="ru-RU" dirty="0" err="1" smtClean="0"/>
              <a:t>Рушничок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Т) </a:t>
            </a:r>
            <a:r>
              <a:rPr lang="ru-RU" sz="3600" dirty="0" err="1" smtClean="0"/>
              <a:t>Тюшкевич</a:t>
            </a:r>
            <a:r>
              <a:rPr lang="ru-RU" sz="3600" dirty="0" smtClean="0"/>
              <a:t> Н.А.</a:t>
            </a:r>
          </a:p>
          <a:p>
            <a:pPr marL="0" indent="0" algn="ctr">
              <a:buNone/>
            </a:pPr>
            <a:r>
              <a:rPr lang="ru-RU" sz="3600" dirty="0" smtClean="0"/>
              <a:t>И) Гончарук С.Т.</a:t>
            </a:r>
          </a:p>
          <a:p>
            <a:pPr marL="0" indent="0" algn="ctr">
              <a:buNone/>
            </a:pPr>
            <a:r>
              <a:rPr lang="ru-RU" sz="3600" dirty="0" smtClean="0"/>
              <a:t>В) </a:t>
            </a:r>
            <a:r>
              <a:rPr lang="ru-RU" sz="3600" dirty="0" err="1" smtClean="0"/>
              <a:t>Краснодубская</a:t>
            </a:r>
            <a:r>
              <a:rPr lang="ru-RU" sz="3600" dirty="0" smtClean="0"/>
              <a:t> Г.С.</a:t>
            </a:r>
            <a:endParaRPr lang="ru-RU" sz="3600" dirty="0"/>
          </a:p>
        </p:txBody>
      </p:sp>
      <p:pic>
        <p:nvPicPr>
          <p:cNvPr id="4" name="Picture 9" descr="3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84" y="4005064"/>
            <a:ext cx="2330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2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Сколько лет исполнилось нашей школе в прошлом году?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Ю) 90 лет;</a:t>
            </a:r>
          </a:p>
          <a:p>
            <a:pPr marL="0" indent="0" algn="ctr">
              <a:buNone/>
            </a:pPr>
            <a:r>
              <a:rPr lang="ru-RU" sz="3600" dirty="0" smtClean="0"/>
              <a:t>Ь) 95 лет;</a:t>
            </a:r>
          </a:p>
          <a:p>
            <a:pPr marL="0" indent="0" algn="ctr">
              <a:buNone/>
            </a:pPr>
            <a:r>
              <a:rPr lang="ru-RU" sz="3600" dirty="0" smtClean="0"/>
              <a:t>С) 85 лет.</a:t>
            </a:r>
            <a:endParaRPr lang="ru-RU" sz="3600" dirty="0"/>
          </a:p>
        </p:txBody>
      </p:sp>
      <p:pic>
        <p:nvPicPr>
          <p:cNvPr id="4" name="Picture 3" descr="C:\WINDOWS\Application Data\Microsoft\Media Catalog\клип001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429000"/>
            <a:ext cx="1878013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072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Спасибо за внимание!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До скорых встреч!</a:t>
            </a:r>
            <a:endParaRPr lang="ru-RU" sz="4000" dirty="0"/>
          </a:p>
        </p:txBody>
      </p:sp>
      <p:pic>
        <p:nvPicPr>
          <p:cNvPr id="4" name="Picture 2" descr="C:\WINDOWS\Application Data\Microsoft\Media Catalog\клип000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133" y="2996952"/>
            <a:ext cx="1270000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6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Мужской костюм</a:t>
            </a:r>
            <a:endParaRPr lang="ru-RU" dirty="0"/>
          </a:p>
        </p:txBody>
      </p:sp>
      <p:pic>
        <p:nvPicPr>
          <p:cNvPr id="1026" name="Picture 2" descr="C:\Documents and Settings\Alexander\Мои документы\Мои рисунки\img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384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Женский костюм</a:t>
            </a:r>
            <a:endParaRPr lang="ru-RU" dirty="0"/>
          </a:p>
        </p:txBody>
      </p:sp>
      <p:pic>
        <p:nvPicPr>
          <p:cNvPr id="2050" name="Picture 2" descr="C:\Documents and Settings\Alexander\Мои документы\Мои рисунки\img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24122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белорусских узоров</a:t>
            </a:r>
            <a:endParaRPr lang="ru-RU" dirty="0"/>
          </a:p>
        </p:txBody>
      </p:sp>
      <p:pic>
        <p:nvPicPr>
          <p:cNvPr id="3074" name="Picture 2" descr="C:\Documents and Settings\Alexander\Мои документы\Мои рисунки\img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700808"/>
            <a:ext cx="4320479" cy="42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7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Фольклорная студия «</a:t>
            </a:r>
            <a:r>
              <a:rPr lang="ru-RU" dirty="0" err="1" smtClean="0"/>
              <a:t>Рушничок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83427"/>
            <a:ext cx="7844308" cy="534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81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Тюшкевич</a:t>
            </a:r>
            <a:r>
              <a:rPr lang="ru-RU" dirty="0" smtClean="0"/>
              <a:t> Н.А.</a:t>
            </a:r>
            <a:endParaRPr lang="ru-RU" dirty="0"/>
          </a:p>
        </p:txBody>
      </p:sp>
      <p:pic>
        <p:nvPicPr>
          <p:cNvPr id="5122" name="Picture 2" descr="C:\Documents and Settings\Alexander\Мои документы\Мои рисунки\img001_c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64" y="1530047"/>
            <a:ext cx="2913488" cy="41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частушка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Што</a:t>
            </a:r>
            <a:r>
              <a:rPr lang="ru-RU" dirty="0"/>
              <a:t> за я, </a:t>
            </a:r>
            <a:r>
              <a:rPr lang="ru-RU" dirty="0" err="1"/>
              <a:t>што</a:t>
            </a:r>
            <a:r>
              <a:rPr lang="ru-RU" dirty="0"/>
              <a:t> за я,</a:t>
            </a:r>
          </a:p>
          <a:p>
            <a:pPr marL="0" indent="0">
              <a:buNone/>
            </a:pPr>
            <a:r>
              <a:rPr lang="ru-RU" dirty="0" err="1" smtClean="0"/>
              <a:t>Што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масцярыца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Шыла</a:t>
            </a:r>
            <a:r>
              <a:rPr lang="ru-RU" dirty="0"/>
              <a:t> м</a:t>
            </a:r>
            <a:r>
              <a:rPr lang="en-US" dirty="0"/>
              <a:t>i</a:t>
            </a:r>
            <a:r>
              <a:rPr lang="ru-RU" dirty="0"/>
              <a:t>ламу штаны,</a:t>
            </a:r>
          </a:p>
          <a:p>
            <a:pPr marL="0" indent="0">
              <a:buNone/>
            </a:pPr>
            <a:r>
              <a:rPr lang="ru-RU" dirty="0" err="1"/>
              <a:t>Выйшла</a:t>
            </a:r>
            <a:r>
              <a:rPr lang="ru-RU" dirty="0"/>
              <a:t> рукав</a:t>
            </a:r>
            <a:r>
              <a:rPr lang="en-US" dirty="0"/>
              <a:t>i</a:t>
            </a:r>
            <a:r>
              <a:rPr lang="ru-RU" dirty="0" err="1"/>
              <a:t>ца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Что за я, что за я,</a:t>
            </a:r>
          </a:p>
          <a:p>
            <a:pPr marL="0" indent="0">
              <a:buNone/>
            </a:pPr>
            <a:r>
              <a:rPr lang="ru-RU" dirty="0" smtClean="0"/>
              <a:t>Что за </a:t>
            </a:r>
            <a:r>
              <a:rPr lang="ru-RU" dirty="0" err="1" smtClean="0"/>
              <a:t>матсерица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Шила милому штаны,</a:t>
            </a:r>
          </a:p>
          <a:p>
            <a:pPr marL="0" indent="0">
              <a:buNone/>
            </a:pPr>
            <a:r>
              <a:rPr lang="ru-RU" dirty="0" smtClean="0"/>
              <a:t>Вышла рукавица.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 descr="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23749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1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частушка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Я не знаю як </a:t>
            </a:r>
            <a:r>
              <a:rPr lang="ru-RU" dirty="0" err="1"/>
              <a:t>каму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А мне </a:t>
            </a:r>
            <a:r>
              <a:rPr lang="ru-RU" dirty="0" err="1"/>
              <a:t>хочацца</a:t>
            </a:r>
            <a:r>
              <a:rPr lang="ru-RU" dirty="0"/>
              <a:t>…</a:t>
            </a:r>
          </a:p>
          <a:p>
            <a:pPr marL="0" indent="0">
              <a:buNone/>
            </a:pPr>
            <a:r>
              <a:rPr lang="ru-RU" dirty="0" err="1"/>
              <a:t>Паспаць</a:t>
            </a:r>
            <a:r>
              <a:rPr lang="ru-RU" dirty="0"/>
              <a:t>, </a:t>
            </a:r>
            <a:r>
              <a:rPr lang="ru-RU" dirty="0" err="1"/>
              <a:t>паляжаць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Паварочацца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 не знаю как кому,</a:t>
            </a:r>
          </a:p>
          <a:p>
            <a:pPr marL="0" indent="0">
              <a:buNone/>
            </a:pPr>
            <a:r>
              <a:rPr lang="ru-RU" dirty="0" smtClean="0"/>
              <a:t>А мне хочется…</a:t>
            </a:r>
          </a:p>
          <a:p>
            <a:pPr marL="0" indent="0">
              <a:buNone/>
            </a:pPr>
            <a:r>
              <a:rPr lang="ru-RU" dirty="0" smtClean="0"/>
              <a:t>Поспать, полежать,</a:t>
            </a:r>
          </a:p>
          <a:p>
            <a:pPr marL="0" indent="0">
              <a:buNone/>
            </a:pPr>
            <a:r>
              <a:rPr lang="ru-RU" dirty="0" err="1" smtClean="0"/>
              <a:t>Поворочиться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D:\Закачки\sov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700808"/>
            <a:ext cx="2571768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12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450</Words>
  <Application>Microsoft Office PowerPoint</Application>
  <PresentationFormat>Экран (4:3)</PresentationFormat>
  <Paragraphs>137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Эркер</vt:lpstr>
      <vt:lpstr>Фотография Microsoft Photo Editor 3.0</vt:lpstr>
      <vt:lpstr>Мастерство культуры белорусской</vt:lpstr>
      <vt:lpstr>Эпиграф</vt:lpstr>
      <vt:lpstr>Мужской костюм</vt:lpstr>
      <vt:lpstr>Женский костюм</vt:lpstr>
      <vt:lpstr>Элементы белорусских узоров</vt:lpstr>
      <vt:lpstr>Фольклорная студия «Рушничок»</vt:lpstr>
      <vt:lpstr>Тюшкевич Н.А.</vt:lpstr>
      <vt:lpstr>1 частушка</vt:lpstr>
      <vt:lpstr>2 частушка</vt:lpstr>
      <vt:lpstr>3 частушка</vt:lpstr>
      <vt:lpstr>4 частушка</vt:lpstr>
      <vt:lpstr>Iне</vt:lpstr>
      <vt:lpstr>Презентация PowerPoint</vt:lpstr>
      <vt:lpstr>Отгадай обряд</vt:lpstr>
      <vt:lpstr>Ивана Купала</vt:lpstr>
      <vt:lpstr>Отгадай обряд</vt:lpstr>
      <vt:lpstr>Гуканье Вясны </vt:lpstr>
      <vt:lpstr>Отгадай обряд</vt:lpstr>
      <vt:lpstr>ОТГАДАЙ ОБРЯД</vt:lpstr>
      <vt:lpstr>ОТГАДАЙ ОБРЯД</vt:lpstr>
      <vt:lpstr>Письмо по памяти </vt:lpstr>
      <vt:lpstr>Домашнее задание </vt:lpstr>
      <vt:lpstr>Тест на пять</vt:lpstr>
      <vt:lpstr>2. Как называется школьная фольклорная студия?</vt:lpstr>
      <vt:lpstr>3. Назовите фамилию учителя начальных классов, руководителя  фольклорной студии «Рушничок»</vt:lpstr>
      <vt:lpstr>4. Сколько лет исполнилось нашей школе в прошлом году?</vt:lpstr>
      <vt:lpstr>Спасибо за внимание! 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Мастерство культуры белорусской</dc:title>
  <dc:creator>SamLab.ws</dc:creator>
  <cp:lastModifiedBy>SamLab.ws</cp:lastModifiedBy>
  <cp:revision>9</cp:revision>
  <dcterms:created xsi:type="dcterms:W3CDTF">2011-01-26T03:33:38Z</dcterms:created>
  <dcterms:modified xsi:type="dcterms:W3CDTF">2011-01-26T15:06:04Z</dcterms:modified>
</cp:coreProperties>
</file>