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9" r:id="rId3"/>
    <p:sldId id="256" r:id="rId4"/>
    <p:sldId id="261" r:id="rId5"/>
    <p:sldId id="257" r:id="rId6"/>
    <p:sldId id="263" r:id="rId7"/>
    <p:sldId id="260" r:id="rId8"/>
    <p:sldId id="258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F2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1A36-8C34-44A6-BC70-0E3A5D805072}" type="datetimeFigureOut">
              <a:rPr lang="ru-RU" smtClean="0"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FD70-F30A-4E16-8AC5-364E6D6B6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495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1A36-8C34-44A6-BC70-0E3A5D805072}" type="datetimeFigureOut">
              <a:rPr lang="ru-RU" smtClean="0"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FD70-F30A-4E16-8AC5-364E6D6B6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59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1A36-8C34-44A6-BC70-0E3A5D805072}" type="datetimeFigureOut">
              <a:rPr lang="ru-RU" smtClean="0"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FD70-F30A-4E16-8AC5-364E6D6B6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404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1A36-8C34-44A6-BC70-0E3A5D805072}" type="datetimeFigureOut">
              <a:rPr lang="ru-RU" smtClean="0"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FD70-F30A-4E16-8AC5-364E6D6B6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10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1A36-8C34-44A6-BC70-0E3A5D805072}" type="datetimeFigureOut">
              <a:rPr lang="ru-RU" smtClean="0"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FD70-F30A-4E16-8AC5-364E6D6B6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947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1A36-8C34-44A6-BC70-0E3A5D805072}" type="datetimeFigureOut">
              <a:rPr lang="ru-RU" smtClean="0"/>
              <a:t>27.01.2011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FD70-F30A-4E16-8AC5-364E6D6B6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12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1A36-8C34-44A6-BC70-0E3A5D805072}" type="datetimeFigureOut">
              <a:rPr lang="ru-RU" smtClean="0"/>
              <a:t>27.01.2011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FD70-F30A-4E16-8AC5-364E6D6B6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184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1A36-8C34-44A6-BC70-0E3A5D805072}" type="datetimeFigureOut">
              <a:rPr lang="ru-RU" smtClean="0"/>
              <a:t>27.01.2011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FD70-F30A-4E16-8AC5-364E6D6B6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171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1A36-8C34-44A6-BC70-0E3A5D805072}" type="datetimeFigureOut">
              <a:rPr lang="ru-RU" smtClean="0"/>
              <a:t>27.01.2011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FD70-F30A-4E16-8AC5-364E6D6B6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23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1A36-8C34-44A6-BC70-0E3A5D805072}" type="datetimeFigureOut">
              <a:rPr lang="ru-RU" smtClean="0"/>
              <a:t>27.01.2011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FD70-F30A-4E16-8AC5-364E6D6B6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927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1A36-8C34-44A6-BC70-0E3A5D805072}" type="datetimeFigureOut">
              <a:rPr lang="ru-RU" smtClean="0"/>
              <a:t>27.01.2011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FD70-F30A-4E16-8AC5-364E6D6B6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43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41A36-8C34-44A6-BC70-0E3A5D805072}" type="datetimeFigureOut">
              <a:rPr lang="ru-RU" smtClean="0"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1FD70-F30A-4E16-8AC5-364E6D6B6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18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232247"/>
          </a:xfrm>
        </p:spPr>
        <p:txBody>
          <a:bodyPr/>
          <a:lstStyle/>
          <a:p>
            <a:r>
              <a:rPr lang="ru-RU" dirty="0" smtClean="0"/>
              <a:t>Урок литературного чтения</a:t>
            </a:r>
            <a:br>
              <a:rPr lang="ru-RU" dirty="0" smtClean="0"/>
            </a:br>
            <a:r>
              <a:rPr lang="ru-RU" dirty="0" smtClean="0"/>
              <a:t>(уроки слушания)</a:t>
            </a:r>
            <a:br>
              <a:rPr lang="ru-RU" dirty="0" smtClean="0"/>
            </a:br>
            <a:r>
              <a:rPr lang="ru-RU" dirty="0" smtClean="0"/>
              <a:t>в 1 классе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564904"/>
            <a:ext cx="8064896" cy="4104456"/>
          </a:xfrm>
        </p:spPr>
        <p:txBody>
          <a:bodyPr>
            <a:normAutofit lnSpcReduction="10000"/>
          </a:bodyPr>
          <a:lstStyle/>
          <a:p>
            <a:r>
              <a:rPr lang="ru-RU" sz="4800" b="1" dirty="0" err="1" smtClean="0">
                <a:solidFill>
                  <a:schemeClr val="tx2"/>
                </a:solidFill>
              </a:rPr>
              <a:t>В.И.Белов</a:t>
            </a:r>
            <a:r>
              <a:rPr lang="ru-RU" sz="4800" b="1" dirty="0" smtClean="0">
                <a:solidFill>
                  <a:schemeClr val="tx2"/>
                </a:solidFill>
              </a:rPr>
              <a:t> «Родничок»</a:t>
            </a:r>
          </a:p>
          <a:p>
            <a:endParaRPr lang="ru-RU" sz="4800" b="1" dirty="0" smtClean="0">
              <a:solidFill>
                <a:schemeClr val="tx2"/>
              </a:solidFill>
            </a:endParaRPr>
          </a:p>
          <a:p>
            <a:r>
              <a:rPr lang="ru-RU" sz="3600" dirty="0" err="1" smtClean="0">
                <a:solidFill>
                  <a:schemeClr val="tx1"/>
                </a:solidFill>
              </a:rPr>
              <a:t>Е.Н.Темирбулатова</a:t>
            </a:r>
            <a:r>
              <a:rPr lang="ru-RU" sz="3600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учитель начальных классов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МОУ «СОШ №3»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г. Маркс, Саратовская область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21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80920" cy="4824535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ЖИВИ,РОДНИК!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01208"/>
            <a:ext cx="6400800" cy="337592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04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548681"/>
            <a:ext cx="4894312" cy="1800199"/>
          </a:xfrm>
        </p:spPr>
        <p:txBody>
          <a:bodyPr>
            <a:normAutofit/>
          </a:bodyPr>
          <a:lstStyle/>
          <a:p>
            <a:r>
              <a:rPr lang="ru-RU" b="1" dirty="0" smtClean="0"/>
              <a:t>Василий Иванович Белов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2492896"/>
            <a:ext cx="5184576" cy="403244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Верный и Малька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Малька провинилась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Кот </a:t>
            </a:r>
            <a:r>
              <a:rPr lang="ru-RU" sz="3600" dirty="0" err="1" smtClean="0">
                <a:solidFill>
                  <a:schemeClr val="tx1"/>
                </a:solidFill>
              </a:rPr>
              <a:t>Рыжко</a:t>
            </a:r>
            <a:endParaRPr lang="ru-RU" sz="3600" dirty="0" smtClean="0">
              <a:solidFill>
                <a:schemeClr val="tx1"/>
              </a:solidFill>
            </a:endParaRPr>
          </a:p>
          <a:p>
            <a:r>
              <a:rPr lang="ru-RU" sz="3600" dirty="0" smtClean="0">
                <a:solidFill>
                  <a:schemeClr val="tx1"/>
                </a:solidFill>
              </a:rPr>
              <a:t>Галки и овцы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Про баранов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Последняя синичка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026" name="Рисунок 2" descr="C:\Documents and Settings\Admin\Мои документы\Мои рисунки\img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2880320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52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864095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Сказка о природе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Рисунок 2" descr="C:\Documents and Settings\Admin\Мои документы\Мои рисунки\img1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52839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3" descr="C:\Documents and Settings\Admin\Мои документы\Мои рисунки\img1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4563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55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5" descr="C:\Documents and Settings\Admin\Мои документы\Мои рисунки\img1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568952" cy="362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Рисунок 2" descr="C:\Documents and Settings\Admin\Мои документы\Мои рисунки\img1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68960"/>
            <a:ext cx="316835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Рисунок 3" descr="C:\Documents and Settings\Admin\Мои документы\Мои рисунки\img1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161791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Рисунок 4" descr="C:\Documents and Settings\Admin\Мои документы\Мои рисунки\img1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36712"/>
            <a:ext cx="165618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Рисунок 6" descr="C:\Documents and Settings\Admin\Мои документы\Мои рисунки\img14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454969" cy="197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Рисунок 7" descr="C:\Documents and Settings\Admin\Мои документы\Мои рисунки\img1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97152"/>
            <a:ext cx="1435100" cy="188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Рисунок 8" descr="C:\Documents and Settings\Admin\Мои документы\Мои рисунки\img14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25144"/>
            <a:ext cx="1440160" cy="168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79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28184" y="332657"/>
            <a:ext cx="2664296" cy="266429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род</a:t>
            </a:r>
            <a:r>
              <a:rPr lang="ru-RU" dirty="0" smtClean="0"/>
              <a:t>ничок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886200"/>
            <a:ext cx="2448272" cy="213508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род</a:t>
            </a:r>
            <a:r>
              <a:rPr lang="ru-RU" sz="4400" dirty="0" smtClean="0">
                <a:solidFill>
                  <a:schemeClr val="tx1"/>
                </a:solidFill>
              </a:rPr>
              <a:t>ился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2050" name="Рисунок 2" descr="C:\Documents and Settings\Admin\Мои документы\Мои рисунки\img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5980113" cy="309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3" descr="C:\Documents and Settings\Admin\Мои документы\Мои рисунки\img1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40968"/>
            <a:ext cx="600710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17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3267794"/>
          </a:xfrm>
        </p:spPr>
        <p:txBody>
          <a:bodyPr>
            <a:normAutofit/>
          </a:bodyPr>
          <a:lstStyle/>
          <a:p>
            <a:r>
              <a:rPr lang="ru-RU" sz="5400" dirty="0" smtClean="0"/>
              <a:t>- Ты откуда взялся?</a:t>
            </a:r>
            <a:br>
              <a:rPr lang="ru-RU" sz="5400" dirty="0" smtClean="0"/>
            </a:br>
            <a:r>
              <a:rPr lang="ru-RU" sz="5400" dirty="0" smtClean="0"/>
              <a:t>Дай и мне водицы попить!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95128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accent1"/>
                </a:solidFill>
              </a:rPr>
              <a:t>- Пей досыта, пожалуйста!</a:t>
            </a:r>
            <a:endParaRPr lang="ru-RU" sz="7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3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085184"/>
            <a:ext cx="7488832" cy="15121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Рисунок 3" descr="C:\Documents and Settings\Admin\Мои документы\Мои рисунки\img1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89040"/>
            <a:ext cx="6151563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Рисунок 4" descr="C:\Documents and Settings\Admin\Мои документы\Мои рисунки\img1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49694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45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Рисунок 2" descr="C:\Documents and Settings\Admin\Мои документы\род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7625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Рисунок 3" descr="C:\Documents and Settings\Admin\Мои документы\ро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60848"/>
            <a:ext cx="508788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09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548681"/>
            <a:ext cx="4966320" cy="2520279"/>
          </a:xfrm>
        </p:spPr>
        <p:txBody>
          <a:bodyPr/>
          <a:lstStyle/>
          <a:p>
            <a:r>
              <a:rPr lang="ru-RU" dirty="0" smtClean="0"/>
              <a:t>Река Волга тоже берёт начало из родничка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Рисунок 2" descr="C:\Documents and Settings\Admin\Мои документы\волга начал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630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Рисунок 3" descr="C:\Documents and Settings\Admin\Мои документы\волг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40968"/>
            <a:ext cx="626650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4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66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Урок литературного чтения (уроки слушания) в 1 классе</vt:lpstr>
      <vt:lpstr>Василий Иванович Белов</vt:lpstr>
      <vt:lpstr>Сказка о природе</vt:lpstr>
      <vt:lpstr>Презентация PowerPoint</vt:lpstr>
      <vt:lpstr>родничок</vt:lpstr>
      <vt:lpstr>- Ты откуда взялся? Дай и мне водицы попить!</vt:lpstr>
      <vt:lpstr>Презентация PowerPoint</vt:lpstr>
      <vt:lpstr>Презентация PowerPoint</vt:lpstr>
      <vt:lpstr>Река Волга тоже берёт начало из родничка</vt:lpstr>
      <vt:lpstr>ЖИВИ,РОДНИК!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17</cp:revision>
  <dcterms:created xsi:type="dcterms:W3CDTF">2010-10-19T20:15:22Z</dcterms:created>
  <dcterms:modified xsi:type="dcterms:W3CDTF">2011-01-27T17:06:12Z</dcterms:modified>
</cp:coreProperties>
</file>