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59" r:id="rId3"/>
    <p:sldId id="260" r:id="rId4"/>
    <p:sldId id="267" r:id="rId5"/>
    <p:sldId id="269" r:id="rId6"/>
    <p:sldId id="261" r:id="rId7"/>
    <p:sldId id="270" r:id="rId8"/>
    <p:sldId id="297" r:id="rId9"/>
    <p:sldId id="275" r:id="rId10"/>
    <p:sldId id="278" r:id="rId11"/>
    <p:sldId id="277" r:id="rId12"/>
    <p:sldId id="279" r:id="rId13"/>
    <p:sldId id="281" r:id="rId14"/>
    <p:sldId id="284" r:id="rId15"/>
    <p:sldId id="282" r:id="rId16"/>
    <p:sldId id="298" r:id="rId17"/>
    <p:sldId id="299" r:id="rId18"/>
    <p:sldId id="300" r:id="rId19"/>
    <p:sldId id="306" r:id="rId20"/>
    <p:sldId id="307" r:id="rId21"/>
    <p:sldId id="308" r:id="rId22"/>
    <p:sldId id="309" r:id="rId23"/>
    <p:sldId id="310" r:id="rId24"/>
    <p:sldId id="311" r:id="rId25"/>
    <p:sldId id="283" r:id="rId26"/>
    <p:sldId id="285" r:id="rId27"/>
    <p:sldId id="286" r:id="rId28"/>
    <p:sldId id="301" r:id="rId29"/>
    <p:sldId id="303" r:id="rId30"/>
    <p:sldId id="312" r:id="rId31"/>
    <p:sldId id="313" r:id="rId32"/>
    <p:sldId id="288" r:id="rId33"/>
    <p:sldId id="287" r:id="rId34"/>
    <p:sldId id="289" r:id="rId35"/>
    <p:sldId id="305" r:id="rId36"/>
    <p:sldId id="293" r:id="rId3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 autoAdjust="0"/>
    <p:restoredTop sz="91960" autoAdjust="0"/>
  </p:normalViewPr>
  <p:slideViewPr>
    <p:cSldViewPr>
      <p:cViewPr varScale="1">
        <p:scale>
          <a:sx n="72" d="100"/>
          <a:sy n="72" d="100"/>
        </p:scale>
        <p:origin x="-11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AB4A145-0681-4102-9185-CED004821197}" type="datetimeFigureOut">
              <a:rPr lang="ru-RU"/>
              <a:pPr>
                <a:defRPr/>
              </a:pPr>
              <a:t>18.06.2011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3111423-78D5-416B-90FC-3300C7CDB1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0F4F75-0408-4CBA-B291-0DF77F20C8F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>
                <a:latin typeface="Arial" charset="0"/>
              </a:rPr>
              <a:t> 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A65A4C-A232-46D0-ADD8-822FFADD59D0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F1A55-4732-47AC-B6ED-717DFB41F1B0}" type="datetimeFigureOut">
              <a:rPr lang="ru-RU"/>
              <a:pPr>
                <a:defRPr/>
              </a:pPr>
              <a:t>18.06.2011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872CB-DDAA-42BD-B979-337895B049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D7810-A7D3-488A-9293-94D9600E8A3D}" type="datetimeFigureOut">
              <a:rPr lang="ru-RU"/>
              <a:pPr>
                <a:defRPr/>
              </a:pPr>
              <a:t>18.06.2011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EB925-3CF9-4FD1-B77A-A77B84A76D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0E88C-5EEB-4DB1-B9D4-7CA1DC39D9A5}" type="datetimeFigureOut">
              <a:rPr lang="ru-RU"/>
              <a:pPr>
                <a:defRPr/>
              </a:pPr>
              <a:t>18.06.2011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9FB15-733A-43B0-8FC4-4A3C5814D0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6308D-4B0B-4A2F-809B-AE7F4C45AB73}" type="datetimeFigureOut">
              <a:rPr lang="ru-RU"/>
              <a:pPr>
                <a:defRPr/>
              </a:pPr>
              <a:t>18.06.2011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6D91E-4363-43FC-AB45-9D6FE56CE8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55AD3-C187-4532-8178-4737EA2BF0DE}" type="datetimeFigureOut">
              <a:rPr lang="ru-RU"/>
              <a:pPr>
                <a:defRPr/>
              </a:pPr>
              <a:t>18.06.2011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BE2B2-FF9B-435E-ADCC-06FD07A725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926FD-F6EA-44A3-91E2-1B3B061AA8B0}" type="datetimeFigureOut">
              <a:rPr lang="ru-RU"/>
              <a:pPr>
                <a:defRPr/>
              </a:pPr>
              <a:t>18.06.2011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F2D28-36B6-48B5-9B79-A74FAB428B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9D396-D812-43DC-8E00-4A2E6D6AE003}" type="datetimeFigureOut">
              <a:rPr lang="ru-RU"/>
              <a:pPr>
                <a:defRPr/>
              </a:pPr>
              <a:t>18.06.2011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B6E7A-BD15-4FF1-8691-36BBCB1E55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A42AE-6A3F-42A9-8269-522BAC6C930B}" type="datetimeFigureOut">
              <a:rPr lang="ru-RU"/>
              <a:pPr>
                <a:defRPr/>
              </a:pPr>
              <a:t>18.06.2011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F9DD7-4ECE-47D5-B6AD-CD64B70392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76555-502F-4AF7-8AC9-30540CF75CE6}" type="datetimeFigureOut">
              <a:rPr lang="ru-RU"/>
              <a:pPr>
                <a:defRPr/>
              </a:pPr>
              <a:t>18.06.2011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F6756-0562-428A-AE9F-1C9B8F6EF3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BCA45-9A53-43B4-9373-315263E97064}" type="datetimeFigureOut">
              <a:rPr lang="ru-RU"/>
              <a:pPr>
                <a:defRPr/>
              </a:pPr>
              <a:t>18.06.2011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213BD-7E90-47C3-91DE-61713994CA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47F9A-0B9D-464E-A79F-044B70FE9B0B}" type="datetimeFigureOut">
              <a:rPr lang="ru-RU"/>
              <a:pPr>
                <a:defRPr/>
              </a:pPr>
              <a:t>18.06.2011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CF3A6-6528-448A-BB7D-E35C7EF432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4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C91AA16-87E7-48E2-AC3A-66980F18B188}" type="datetimeFigureOut">
              <a:rPr lang="ru-RU"/>
              <a:pPr>
                <a:defRPr/>
              </a:pPr>
              <a:t>18.06.2011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B18D51-738D-42ED-9960-08D98EC28B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6.bin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7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8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9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I:\&#1042;&#1077;&#1083;&#1080;&#1082;&#1072;&#1103;%20&#1054;&#1090;&#1077;&#1095;&#1077;&#1089;&#1090;&#1074;&#1077;&#1085;&#1085;&#1072;&#1103;%20&#1074;&#1086;&#1081;&#1085;&#1072;.wmv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pPr eaLnBrk="1" hangingPunct="1"/>
            <a:r>
              <a:rPr lang="ru-RU" sz="5400" smtClean="0">
                <a:latin typeface="Monotype Corsiva" pitchFamily="66" charset="0"/>
              </a:rPr>
              <a:t>Этих дней не смолкнет слава</a:t>
            </a:r>
          </a:p>
        </p:txBody>
      </p:sp>
      <p:pic>
        <p:nvPicPr>
          <p:cNvPr id="11267" name="Содержимое 9" descr="2500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152525" y="1600200"/>
            <a:ext cx="68389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6387" name="Содержимое 3" descr="ДОРОГИ3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714375" y="285750"/>
            <a:ext cx="7786688" cy="58404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7411" name="Содержимое 3" descr="ДОРОГИ2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785813" y="285750"/>
            <a:ext cx="7643812" cy="58404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8435" name="Содержимое 3" descr="ДОРОГИ5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42938" y="285750"/>
            <a:ext cx="7786687" cy="58404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124" name="Содержимое 3" descr="ПРИВАЛ1.jp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785813" y="285750"/>
            <a:ext cx="7500937" cy="5840413"/>
          </a:xfrm>
        </p:spPr>
      </p:pic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6072188" y="5500688"/>
          <a:ext cx="1357312" cy="485775"/>
        </p:xfrm>
        <a:graphic>
          <a:graphicData uri="http://schemas.openxmlformats.org/presentationml/2006/ole">
            <p:oleObj spid="_x0000_s5122" name="Пакет" r:id="rId4" imgW="2286000" imgH="4856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59" name="Содержимое 3" descr="ПРИВАЛ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714375" y="285750"/>
            <a:ext cx="7715250" cy="58404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148" name="Содержимое 3" descr="ПРИВАЛ2.jpg"/>
          <p:cNvPicPr>
            <a:picLocks noGrp="1" noChangeAspect="1"/>
          </p:cNvPicPr>
          <p:nvPr>
            <p:ph idx="1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714375" y="285750"/>
            <a:ext cx="7643813" cy="5840413"/>
          </a:xfrm>
        </p:spPr>
      </p:pic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6592888" y="5343525"/>
          <a:ext cx="385762" cy="800100"/>
        </p:xfrm>
        <a:graphic>
          <a:graphicData uri="http://schemas.openxmlformats.org/presentationml/2006/ole">
            <p:oleObj spid="_x0000_s6146" name="Пакет" showAsIcon="1" r:id="rId5" imgW="914400" imgH="80028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172" name="Содержимое 3" descr="АТАКА2.jp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785813" y="285750"/>
            <a:ext cx="7643812" cy="5840413"/>
          </a:xfrm>
        </p:spPr>
      </p:pic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6000750" y="5500688"/>
          <a:ext cx="1357313" cy="485775"/>
        </p:xfrm>
        <a:graphic>
          <a:graphicData uri="http://schemas.openxmlformats.org/presentationml/2006/ole">
            <p:oleObj spid="_x0000_s7170" name="Пакет" r:id="rId4" imgW="2905200" imgH="4856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483" name="Содержимое 5" descr="БОЙ2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857250" y="285750"/>
            <a:ext cx="7572375" cy="58404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1507" name="Содержимое 3" descr="БОЙ3.jp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642938" y="285750"/>
            <a:ext cx="7858125" cy="58404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2531" name="Содержимое 3" descr="ленинг1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000125" y="571500"/>
            <a:ext cx="7286625" cy="5500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28" name="Содержимое 5" descr="1-web.jp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500063" y="285750"/>
            <a:ext cx="8215312" cy="6000750"/>
          </a:xfrm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858000" y="5786438"/>
          <a:ext cx="914400" cy="514350"/>
        </p:xfrm>
        <a:graphic>
          <a:graphicData uri="http://schemas.openxmlformats.org/presentationml/2006/ole">
            <p:oleObj spid="_x0000_s1026" name="Пакет" showAsIcon="1" r:id="rId4" imgW="914400" imgH="80028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3555" name="Содержимое 3" descr="ленинг2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857250" y="714375"/>
            <a:ext cx="7572375" cy="52149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79" name="Содержимое 3" descr="ленинг3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500063" y="285750"/>
            <a:ext cx="8215312" cy="57864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3" name="Содержимое 3" descr="ленинг4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500063" y="285750"/>
            <a:ext cx="8215312" cy="57864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6627" name="Содержимое 3" descr="инг6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42938" y="285750"/>
            <a:ext cx="8001000" cy="59293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7651" name="Содержимое 5" descr="лен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571500" y="285750"/>
            <a:ext cx="8143875" cy="58578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8675" name="Содержимое 3" descr="БЛОКАДА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714375" y="214313"/>
            <a:ext cx="7929563" cy="5668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9699" name="Содержимое 3" descr="ленин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785813" y="285750"/>
            <a:ext cx="7643812" cy="59293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0723" name="Содержимое 3" descr="блокада1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714375" y="285750"/>
            <a:ext cx="7500938" cy="6000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196" name="Содержимое 5" descr="паи.jp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500063" y="285750"/>
            <a:ext cx="8143875" cy="5857875"/>
          </a:xfrm>
        </p:spPr>
      </p:pic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6215063" y="5500688"/>
          <a:ext cx="1357312" cy="485775"/>
        </p:xfrm>
        <a:graphic>
          <a:graphicData uri="http://schemas.openxmlformats.org/presentationml/2006/ole">
            <p:oleObj spid="_x0000_s8194" name="Пакет" r:id="rId4" imgW="5438880" imgH="4856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1747" name="Содержимое 3" descr="пам1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000250" y="357188"/>
            <a:ext cx="5715000" cy="60721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2291" name="Содержимое 3" descr="БЕРЕЗА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500063" y="214313"/>
            <a:ext cx="8143875" cy="6000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2771" name="Содержимое 5" descr="журавли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714375" y="285750"/>
            <a:ext cx="7858125" cy="5840413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3795" name="Содержимое 3" descr="журавли2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000125" y="285750"/>
            <a:ext cx="7286625" cy="5857875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220" name="Содержимое 3" descr="ПРОВОДЫ1.jp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857375" y="285750"/>
            <a:ext cx="4714875" cy="6000750"/>
          </a:xfrm>
        </p:spPr>
      </p:pic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5276850" y="5272088"/>
          <a:ext cx="447675" cy="800100"/>
        </p:xfrm>
        <a:graphic>
          <a:graphicData uri="http://schemas.openxmlformats.org/presentationml/2006/ole">
            <p:oleObj spid="_x0000_s9218" name="Пакет" showAsIcon="1" r:id="rId4" imgW="914400" imgH="80028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4819" name="Содержимое 23" descr="ПОБЕДА1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785813" y="285750"/>
            <a:ext cx="7572375" cy="58404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5843" name="Содержимое 3" descr="ПОБЕДА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928688" y="285750"/>
            <a:ext cx="7572375" cy="58404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6867" name="Содержимое 5" descr="h_6318K2nhI7dAxlGrLsYby4NVJPqowCWS_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785813" y="285750"/>
            <a:ext cx="7643812" cy="57070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7891" name="Содержимое 3" descr="DSC03045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571500" y="285750"/>
            <a:ext cx="7929563" cy="58578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3315" name="Содержимое 3" descr="ПРИРОДА1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42938" y="285750"/>
            <a:ext cx="7929562" cy="60721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52" name="Содержимое 3" descr="НАЧАЛО.jp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643063" y="285750"/>
            <a:ext cx="5500687" cy="6072188"/>
          </a:xfrm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5572125" y="5857875"/>
          <a:ext cx="1214438" cy="457200"/>
        </p:xfrm>
        <a:graphic>
          <a:graphicData uri="http://schemas.openxmlformats.org/presentationml/2006/ole">
            <p:oleObj spid="_x0000_s2050" name="Пакет" r:id="rId4" imgW="1905120" imgH="4856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076" name="Содержимое 4" descr="ПЛАКАТ.jpg"/>
          <p:cNvPicPr>
            <a:picLocks noGrp="1" noChangeAspect="1"/>
          </p:cNvPicPr>
          <p:nvPr>
            <p:ph idx="1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2000250" y="214313"/>
            <a:ext cx="4500563" cy="6286500"/>
          </a:xfrm>
        </p:spPr>
      </p:pic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5281613" y="5700713"/>
          <a:ext cx="914400" cy="800100"/>
        </p:xfrm>
        <a:graphic>
          <a:graphicData uri="http://schemas.openxmlformats.org/presentationml/2006/ole">
            <p:oleObj spid="_x0000_s3074" name="Пакет" showAsIcon="1" r:id="rId5" imgW="914400" imgH="80028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4339" name="Содержимое 3" descr="ПРОВОДЫ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42938" y="285750"/>
            <a:ext cx="8072437" cy="59324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" name="Великая Отечественная война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357188" y="142875"/>
            <a:ext cx="8458200" cy="65151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100" name="Содержимое 5" descr="ДОРОГИ.jp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642938" y="285750"/>
            <a:ext cx="7858125" cy="5840413"/>
          </a:xfrm>
        </p:spPr>
      </p:pic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6300788" y="5589588"/>
          <a:ext cx="1143000" cy="485775"/>
        </p:xfrm>
        <a:graphic>
          <a:graphicData uri="http://schemas.openxmlformats.org/presentationml/2006/ole">
            <p:oleObj spid="_x0000_s4098" name="Пакет" r:id="rId4" imgW="2200320" imgH="4856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8</Words>
  <Application>Microsoft Office PowerPoint</Application>
  <PresentationFormat>Экран (4:3)</PresentationFormat>
  <Paragraphs>4</Paragraphs>
  <Slides>36</Slides>
  <Notes>3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1" baseType="lpstr">
      <vt:lpstr>Arial</vt:lpstr>
      <vt:lpstr>Calibri</vt:lpstr>
      <vt:lpstr>Monotype Corsiva</vt:lpstr>
      <vt:lpstr>Тема Office</vt:lpstr>
      <vt:lpstr>Пакет</vt:lpstr>
      <vt:lpstr>Этих дней не смолкнет слава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Алина</dc:creator>
  <cp:lastModifiedBy>Дарёна</cp:lastModifiedBy>
  <cp:revision>78</cp:revision>
  <dcterms:created xsi:type="dcterms:W3CDTF">2010-04-26T13:16:44Z</dcterms:created>
  <dcterms:modified xsi:type="dcterms:W3CDTF">2011-06-18T09:25:38Z</dcterms:modified>
</cp:coreProperties>
</file>