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290AF-0390-42A2-8E80-2B4BD8674CC5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BF061-6350-4305-B2F1-CFD10310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F061-6350-4305-B2F1-CFD10310CE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786742" cy="5219727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Check yourself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9) There are no Repin’s pictures in the museum.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hoto-2007-02-09-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000240"/>
            <a:ext cx="5143536" cy="392909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10) What colleges does your town have?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_00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784350"/>
            <a:ext cx="6096000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There are a lot of churches in our town.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0_2fed_edb3c97f_L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7202" y="1770063"/>
            <a:ext cx="3394472" cy="4525962"/>
          </a:xfrm>
        </p:spPr>
      </p:pic>
      <p:pic>
        <p:nvPicPr>
          <p:cNvPr id="6" name="Содержимое 5" descr="0_1d058_c76962c5_L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19364" y="1770063"/>
            <a:ext cx="3512147" cy="45259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There are many squares, parks and beautiful streets.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pic.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1927225"/>
            <a:ext cx="5715000" cy="42862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A lot of new and old buildings, shops, cafes, offices are located here.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pic. 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56138" y="2518569"/>
            <a:ext cx="4038600" cy="3028950"/>
          </a:xfrm>
        </p:spPr>
      </p:pic>
      <p:pic>
        <p:nvPicPr>
          <p:cNvPr id="14" name="Содержимое 13" descr="Изображение 045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65138" y="2518569"/>
            <a:ext cx="4038600" cy="30289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There is a market in the centre of the town.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russia-murom-foto-goroda-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931987"/>
            <a:ext cx="6400800" cy="42767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 Is there a cinema near your school?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_6e7e_f35b5421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784350"/>
            <a:ext cx="6096000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6) Are there sports grounds or swimming pools in your town?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Содержимое 3" descr="murom-gastell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357430"/>
            <a:ext cx="5510236" cy="391638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7) What historical monuments are there in Murom?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рис. 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7202" y="1770063"/>
            <a:ext cx="3394472" cy="4525962"/>
          </a:xfrm>
        </p:spPr>
      </p:pic>
      <p:pic>
        <p:nvPicPr>
          <p:cNvPr id="6" name="Содержимое 5" descr="Изображение 10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95164" y="1770063"/>
            <a:ext cx="3360547" cy="45259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8) There is no theatre in our town.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_33b09_641391c7_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3220" y="1784350"/>
            <a:ext cx="3794760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</TotalTime>
  <Words>122</Words>
  <PresentationFormat>Экран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Check yourself</vt:lpstr>
      <vt:lpstr>1) There are a lot of churches in our town.</vt:lpstr>
      <vt:lpstr>2) There are many squares, parks and beautiful streets.</vt:lpstr>
      <vt:lpstr>3) A lot of new and old buildings, shops, cafes, offices are located here.</vt:lpstr>
      <vt:lpstr>4) There is a market in the centre of the town.</vt:lpstr>
      <vt:lpstr>5) Is there a cinema near your school?</vt:lpstr>
      <vt:lpstr>6) Are there sports grounds or swimming pools in your town? </vt:lpstr>
      <vt:lpstr>7) What historical monuments are there in Murom?</vt:lpstr>
      <vt:lpstr>8) There is no theatre in our town.</vt:lpstr>
      <vt:lpstr>9) There are no Repin’s pictures in the museum.</vt:lpstr>
      <vt:lpstr>10) What colleges does your town have?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yourself</dc:title>
  <cp:lastModifiedBy>WIN7XP</cp:lastModifiedBy>
  <cp:revision>25</cp:revision>
  <dcterms:modified xsi:type="dcterms:W3CDTF">2011-01-18T18:40:10Z</dcterms:modified>
</cp:coreProperties>
</file>