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63" r:id="rId2"/>
    <p:sldId id="262" r:id="rId3"/>
    <p:sldId id="282" r:id="rId4"/>
    <p:sldId id="264" r:id="rId5"/>
    <p:sldId id="265" r:id="rId6"/>
    <p:sldId id="269" r:id="rId7"/>
    <p:sldId id="266" r:id="rId8"/>
    <p:sldId id="267" r:id="rId9"/>
    <p:sldId id="271" r:id="rId10"/>
    <p:sldId id="272" r:id="rId11"/>
    <p:sldId id="273" r:id="rId12"/>
    <p:sldId id="274" r:id="rId13"/>
    <p:sldId id="268" r:id="rId14"/>
    <p:sldId id="283" r:id="rId15"/>
    <p:sldId id="257" r:id="rId16"/>
    <p:sldId id="258" r:id="rId17"/>
    <p:sldId id="259" r:id="rId18"/>
    <p:sldId id="261" r:id="rId19"/>
    <p:sldId id="287" r:id="rId20"/>
    <p:sldId id="288" r:id="rId21"/>
    <p:sldId id="285" r:id="rId22"/>
    <p:sldId id="286" r:id="rId23"/>
    <p:sldId id="275" r:id="rId24"/>
    <p:sldId id="284" r:id="rId25"/>
    <p:sldId id="277" r:id="rId26"/>
    <p:sldId id="278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28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B908C9-BD23-40E0-9A62-32AC8D3EF148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ACF88D-3F4C-4229-BEEC-E875AC4B6E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CF88D-3F4C-4229-BEEC-E875AC4B6E6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CF88D-3F4C-4229-BEEC-E875AC4B6E6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CF88D-3F4C-4229-BEEC-E875AC4B6E6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CF88D-3F4C-4229-BEEC-E875AC4B6E6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CF88D-3F4C-4229-BEEC-E875AC4B6E6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CF88D-3F4C-4229-BEEC-E875AC4B6E6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CF88D-3F4C-4229-BEEC-E875AC4B6E6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CF88D-3F4C-4229-BEEC-E875AC4B6E6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CF88D-3F4C-4229-BEEC-E875AC4B6E61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CF88D-3F4C-4229-BEEC-E875AC4B6E61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CF88D-3F4C-4229-BEEC-E875AC4B6E61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CF88D-3F4C-4229-BEEC-E875AC4B6E6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CF88D-3F4C-4229-BEEC-E875AC4B6E61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CF88D-3F4C-4229-BEEC-E875AC4B6E61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CF88D-3F4C-4229-BEEC-E875AC4B6E61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CF88D-3F4C-4229-BEEC-E875AC4B6E61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CF88D-3F4C-4229-BEEC-E875AC4B6E61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CF88D-3F4C-4229-BEEC-E875AC4B6E61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CF88D-3F4C-4229-BEEC-E875AC4B6E61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CF88D-3F4C-4229-BEEC-E875AC4B6E61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CF88D-3F4C-4229-BEEC-E875AC4B6E6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CF88D-3F4C-4229-BEEC-E875AC4B6E6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CF88D-3F4C-4229-BEEC-E875AC4B6E6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CF88D-3F4C-4229-BEEC-E875AC4B6E6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CF88D-3F4C-4229-BEEC-E875AC4B6E6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CF88D-3F4C-4229-BEEC-E875AC4B6E6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CF88D-3F4C-4229-BEEC-E875AC4B6E6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21D1-298C-43CD-8C05-1B2C1E70ABC2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61DE-546D-4AD2-B079-DF218E7EAB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21D1-298C-43CD-8C05-1B2C1E70ABC2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61DE-546D-4AD2-B079-DF218E7EA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21D1-298C-43CD-8C05-1B2C1E70ABC2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61DE-546D-4AD2-B079-DF218E7EA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21D1-298C-43CD-8C05-1B2C1E70ABC2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61DE-546D-4AD2-B079-DF218E7EA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21D1-298C-43CD-8C05-1B2C1E70ABC2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98B61DE-546D-4AD2-B079-DF218E7EA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21D1-298C-43CD-8C05-1B2C1E70ABC2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61DE-546D-4AD2-B079-DF218E7EA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21D1-298C-43CD-8C05-1B2C1E70ABC2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61DE-546D-4AD2-B079-DF218E7EA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21D1-298C-43CD-8C05-1B2C1E70ABC2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61DE-546D-4AD2-B079-DF218E7EA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21D1-298C-43CD-8C05-1B2C1E70ABC2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61DE-546D-4AD2-B079-DF218E7EA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21D1-298C-43CD-8C05-1B2C1E70ABC2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61DE-546D-4AD2-B079-DF218E7EA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21D1-298C-43CD-8C05-1B2C1E70ABC2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61DE-546D-4AD2-B079-DF218E7EA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5C921D1-298C-43CD-8C05-1B2C1E70ABC2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98B61DE-546D-4AD2-B079-DF218E7EA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fotki.yandex.ru/users/e-redneva/view/240771/?page=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ru/imgres?imgurl=http://www.can-gas.ru/images/les.jpg&amp;imgrefurl=http://www.can-gas.ru/index.php?pid=100&amp;usg=__OubISjWCtv7jc56Ueo6iR33ikH0=&amp;h=136&amp;w=177&amp;sz=9&amp;hl=ru&amp;start=124&amp;tbnid=GKaP_3tMXnqzbM:&amp;tbnh=78&amp;tbnw=101&amp;prev=/images?q=%D0%BA%D0%B0%D1%80%D1%82%D0%B8%D0%BD%D0%BA%D0%B0+%D1%86%D0%B5%D0%BB%D0%BB%D1%8E%D0%BB%D0%BE%D0%B7%D0%BD%D0%BE-%D0%B1%D1%83%D0%BC%D0%B0%D0%B6%D0%BD%D0%B0%D1%8F+%D0%BF%D1%80%D0%BE%D0%BC%D1%8B%D1%88%D0%BB%D0%B5%D0%BD%D0%BD%D0%BE%D1%81%D1%82%D1%8C&amp;ndsp=20&amp;hl=ru&amp;sa=N&amp;start=120&amp;newwindow=1" TargetMode="External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hyperlink" Target="http://www.respublika.info/images/2771b.jpg" TargetMode="Externa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zharnyj.ru/uploads/posts/2009-10/1255248473_hy.jp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22&amp;bf=1&amp;ed=1&amp;text=%D0%BF%D0%BE%D0%B6%D0%B0%D1%80%D0%BD%D1%8B%D0%B5%20%D0%BA%D0%B0%D0%BB%D0%B0%D0%BD%D1%87%D0%B8%20%D0%B2%20%D0%9C%D0%BE%D1%81%D0%BA%D0%B2%D0%B5%20%D0%BA%D0%B0%D1%80%D1%82%D0%B8%D0%BD%D0%BA%D0%B8&amp;spsite=encspb.ru&amp;img_url=encspb.ru/image.php?file=big/2803981671.jpg&amp;rpt=simag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http://www.aem-perm.narod.ru/1024x768/images/firedepo31.JPG" TargetMode="Externa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56.radikal.ru/i154/0909/d1/04b2cb03712c.jpg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fotki.yandex.ru/users/diamandgrand/view/4785/?page=0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7.jpeg"/><Relationship Id="rId7" Type="http://schemas.openxmlformats.org/officeDocument/2006/relationships/hyperlink" Target="http://images.yandex.ru/yandsearch?p=2&amp;ed=1&amp;text=%D0%BB%D0%BE%D0%B3%D0%BE%D1%82%D0%B8%D0%BF%D1%8B%20%D1%81%D0%BE%D1%82%D0%BE%D0%B2%D1%8B%D1%85%20%D0%BE%D0%BF%D0%B5%D1%80%D0%B0%D1%82%D0%BE%D1%80%D0%BE%D0%B2&amp;spsite=fake-011-14831477.ru&amp;img_url=img.lenta.ru/news/2006/12/12/megafon/picture.jpg&amp;rpt=simage&amp;nl=1" TargetMode="External"/><Relationship Id="rId12" Type="http://schemas.openxmlformats.org/officeDocument/2006/relationships/image" Target="../media/image6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11" Type="http://schemas.openxmlformats.org/officeDocument/2006/relationships/hyperlink" Target="http://images.yandex.ru/yandsearch?p=8&amp;ed=1&amp;text=%D0%BB%D0%BE%D0%B3%D0%BE%D1%82%D0%B8%D0%BF%D1%8B%20%D1%81%D0%BE%D1%82%D0%BE%D0%B2%D1%8B%D1%85%20%D0%BE%D0%BF%D0%B5%D1%80%D0%B0%D1%82%D0%BE%D1%80%D0%BE%D0%B2&amp;spsite=fake-031-281225.ru&amp;img_url=www.russianla.com/ic/pix.lenta.ru/news/2007/02/19/mts/picture.jpg&amp;rpt=simage&amp;nl=1" TargetMode="External"/><Relationship Id="rId5" Type="http://schemas.openxmlformats.org/officeDocument/2006/relationships/hyperlink" Target="http://afisha.yuga.ru/media/m13525_gusar_party_sponsors01.jpg" TargetMode="External"/><Relationship Id="rId10" Type="http://schemas.openxmlformats.org/officeDocument/2006/relationships/image" Target="../media/image60.jpeg"/><Relationship Id="rId4" Type="http://schemas.openxmlformats.org/officeDocument/2006/relationships/image" Target="../media/image40.jpeg"/><Relationship Id="rId9" Type="http://schemas.openxmlformats.org/officeDocument/2006/relationships/hyperlink" Target="http://images.yandex.ru/yandsearch?p=3&amp;ed=1&amp;text=%D0%BB%D0%BE%D0%B3%D0%BE%D1%82%D0%B8%D0%BF%D1%8B%20%D1%81%D0%BE%D1%82%D0%BE%D0%B2%D1%8B%D1%85%20%D0%BE%D0%BF%D0%B5%D1%80%D0%B0%D1%82%D0%BE%D1%80%D0%BE%D0%B2&amp;spsite=fake-008-3222478.ru&amp;img_url=www.russianamerica.com/ic/img.lenta.ru/news/2006/07/27/plata/picture.jpg&amp;rpt=simage&amp;nl=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shruty.ru/PhotoFiles/8/a/c/1/8ac1a5a99e9b4082bc24ca13e4666e16/large/P1160761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hyperlink" Target="http://moikompas.ru/img/compas/2008-01-21/pech/14658958.jpg" TargetMode="Externa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hyperlink" Target="http://fotki.yandex.ru/users/vladim-kolos/view/52522/?page=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hertogisva.narod.ru/news/2007_08_12/perun_270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rk.ru/shop/photo/121/big/1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img-fotki.yandex.ru/get/3800/e-redneva.18/0_3ab97_47f653c0_L">
            <a:hlinkClick r:id="rId3"/>
          </p:cNvPr>
          <p:cNvPicPr/>
          <p:nvPr/>
        </p:nvPicPr>
        <p:blipFill>
          <a:blip r:embed="rId4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892971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28596" y="285728"/>
            <a:ext cx="8286808" cy="55092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ru-RU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ОГОНЬ -  </a:t>
            </a:r>
          </a:p>
          <a:p>
            <a:pPr algn="r"/>
            <a:r>
              <a:rPr lang="ru-RU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наш ДРУГ , </a:t>
            </a:r>
          </a:p>
          <a:p>
            <a:r>
              <a:rPr lang="ru-RU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ОГОНЬ  -  </a:t>
            </a:r>
          </a:p>
          <a:p>
            <a:pPr algn="r"/>
            <a:r>
              <a:rPr lang="ru-RU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наш ВРАГ</a:t>
            </a:r>
            <a:endParaRPr lang="ru-RU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лена-прекрасная\Desktop\ййй\95_2832007165533.jpg"/>
          <p:cNvPicPr>
            <a:picLocks noChangeAspect="1" noChangeArrowheads="1"/>
          </p:cNvPicPr>
          <p:nvPr/>
        </p:nvPicPr>
        <p:blipFill>
          <a:blip r:embed="rId3" cstate="email">
            <a:lum bright="10000"/>
          </a:blip>
          <a:srcRect/>
          <a:stretch>
            <a:fillRect/>
          </a:stretch>
        </p:blipFill>
        <p:spPr bwMode="auto">
          <a:xfrm>
            <a:off x="2428860" y="3357562"/>
            <a:ext cx="5024430" cy="3768323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098" name="Picture 2" descr="C:\Users\Елена-прекрасная\Desktop\ййй\p07.jpg"/>
          <p:cNvPicPr>
            <a:picLocks noChangeAspect="1" noChangeArrowheads="1"/>
          </p:cNvPicPr>
          <p:nvPr/>
        </p:nvPicPr>
        <p:blipFill>
          <a:blip r:embed="rId4" cstate="email">
            <a:lum bright="10000"/>
          </a:blip>
          <a:srcRect/>
          <a:stretch>
            <a:fillRect/>
          </a:stretch>
        </p:blipFill>
        <p:spPr bwMode="auto">
          <a:xfrm>
            <a:off x="1" y="0"/>
            <a:ext cx="4786314" cy="358973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5" name="Picture 14" descr="prod2_1_1_big"/>
          <p:cNvPicPr>
            <a:picLocks noChangeAspect="1" noChangeArrowheads="1"/>
          </p:cNvPicPr>
          <p:nvPr/>
        </p:nvPicPr>
        <p:blipFill>
          <a:blip r:embed="rId5" cstate="email">
            <a:lum bright="20000"/>
          </a:blip>
          <a:srcRect/>
          <a:stretch>
            <a:fillRect/>
          </a:stretch>
        </p:blipFill>
        <p:spPr bwMode="auto">
          <a:xfrm>
            <a:off x="4857752" y="0"/>
            <a:ext cx="425500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0" y="2786058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Огонь возит нас </a:t>
            </a:r>
          </a:p>
          <a:p>
            <a:pPr algn="ctr"/>
            <a:r>
              <a:rPr lang="ru-RU" sz="54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 белу свету</a:t>
            </a:r>
            <a:endParaRPr lang="ru-RU" sz="54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лена-прекрасная\Desktop\ййй\527065.jpg"/>
          <p:cNvPicPr>
            <a:picLocks noChangeAspect="1" noChangeArrowheads="1"/>
          </p:cNvPicPr>
          <p:nvPr/>
        </p:nvPicPr>
        <p:blipFill>
          <a:blip r:embed="rId3" cstate="email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6572264" cy="485776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5123" name="Picture 3" descr="C:\Users\Елена-прекрасная\Desktop\ййй\081f48d8a5f70119401fd1e183119849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4" y="1138990"/>
            <a:ext cx="4572032" cy="571901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4" name="TextBox 3"/>
          <p:cNvSpPr txBox="1"/>
          <p:nvPr/>
        </p:nvSpPr>
        <p:spPr>
          <a:xfrm>
            <a:off x="1" y="4286256"/>
            <a:ext cx="62865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Огонь поднял </a:t>
            </a:r>
          </a:p>
          <a:p>
            <a:pPr algn="ctr"/>
            <a:r>
              <a:rPr lang="ru-RU" sz="54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человека в воздух</a:t>
            </a:r>
            <a:endParaRPr lang="ru-RU" sz="54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6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t3.gstatic.com/images?q=tbn:GKaP_3tMXnqzbM:http://www.can-gas.ru/images/les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700085" cy="2857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78" name="Picture 2" descr="Картинка 770 из 1544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5984" y="2357430"/>
            <a:ext cx="3929090" cy="3182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7" name="Picture 9" descr="C:\Users\Елена-прекрасная\Desktop\ййй\1174661307_20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500693" y="3643314"/>
            <a:ext cx="3718191" cy="3214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C:\Users\Елена-прекрасная\Desktop\ййй\img457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785794"/>
            <a:ext cx="3032523" cy="357187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7650" name="Picture 2" descr="C:\Users\Елена-прекрасная\Desktop\ййй\f8946be18c4c199a67ef017dce22c6f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86182" y="857232"/>
            <a:ext cx="4515177" cy="2724157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7652" name="Picture 4" descr="C:\Users\Елена-прекрасная\Desktop\ййй\7714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3429000"/>
            <a:ext cx="3222632" cy="3222632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2" name="Picture 4" descr="ТЕЦ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928662" y="857232"/>
            <a:ext cx="7366013" cy="5067052"/>
          </a:xfrm>
          <a:prstGeom prst="rect">
            <a:avLst/>
          </a:prstGeom>
          <a:noFill/>
          <a:ln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764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76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276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26 из 323183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57166"/>
            <a:ext cx="8286807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im6-tub.yandex.net/i?id=85745492&amp;tov=6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57166"/>
            <a:ext cx="378621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8" name="Рисунок 7" descr="Пожарная каланча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86300" y="0"/>
            <a:ext cx="4457700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9" name="TextBox 8"/>
          <p:cNvSpPr txBox="1"/>
          <p:nvPr/>
        </p:nvSpPr>
        <p:spPr>
          <a:xfrm>
            <a:off x="1643042" y="0"/>
            <a:ext cx="63698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Пожарные каланчи</a:t>
            </a:r>
            <a:endParaRPr lang="ru-RU" sz="54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 descr="firedepo41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>
          <a:xfrm>
            <a:off x="-214346" y="-214338"/>
            <a:ext cx="7577165" cy="4857784"/>
          </a:xfrm>
          <a:prstGeom prst="rect">
            <a:avLst/>
          </a:prstGeom>
          <a:noFill/>
          <a:ln/>
          <a:effectLst>
            <a:softEdge rad="317500"/>
          </a:effectLst>
        </p:spPr>
      </p:pic>
      <p:pic>
        <p:nvPicPr>
          <p:cNvPr id="6" name="Picture 18" descr="http://www.aem-perm.narod.ru/1024x768/images/firedepo31.JPG"/>
          <p:cNvPicPr>
            <a:picLocks noChangeAspect="1" noChangeArrowheads="1"/>
          </p:cNvPicPr>
          <p:nvPr/>
        </p:nvPicPr>
        <p:blipFill>
          <a:blip r:embed="rId4" r:link="rId5">
            <a:lum bright="20000"/>
          </a:blip>
          <a:srcRect/>
          <a:stretch>
            <a:fillRect/>
          </a:stretch>
        </p:blipFill>
        <p:spPr>
          <a:xfrm>
            <a:off x="2643174" y="3071810"/>
            <a:ext cx="6773462" cy="4031074"/>
          </a:xfrm>
          <a:prstGeom prst="rect">
            <a:avLst/>
          </a:prstGeom>
          <a:noFill/>
          <a:ln/>
          <a:effectLst>
            <a:softEdge rad="317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лена-прекрасная\Pictures\5.jpg"/>
          <p:cNvPicPr>
            <a:picLocks noChangeAspect="1" noChangeArrowheads="1"/>
          </p:cNvPicPr>
          <p:nvPr/>
        </p:nvPicPr>
        <p:blipFill>
          <a:blip r:embed="rId3" cstate="email">
            <a:lum bright="20000"/>
          </a:blip>
          <a:srcRect/>
          <a:stretch>
            <a:fillRect/>
          </a:stretch>
        </p:blipFill>
        <p:spPr bwMode="auto">
          <a:xfrm>
            <a:off x="-214346" y="-142900"/>
            <a:ext cx="4500562" cy="567141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075" name="Picture 3" descr="C:\Users\Елена-прекрасная\Pictures\6.jpg"/>
          <p:cNvPicPr>
            <a:picLocks noChangeAspect="1" noChangeArrowheads="1"/>
          </p:cNvPicPr>
          <p:nvPr/>
        </p:nvPicPr>
        <p:blipFill>
          <a:blip r:embed="rId4" cstate="email">
            <a:lum bright="20000"/>
          </a:blip>
          <a:srcRect/>
          <a:stretch>
            <a:fillRect/>
          </a:stretch>
        </p:blipFill>
        <p:spPr bwMode="auto">
          <a:xfrm>
            <a:off x="3071802" y="2643182"/>
            <a:ext cx="6338072" cy="421481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лена-прекрасная\Pictures\2.gif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4381498" cy="3571876"/>
          </a:xfrm>
          <a:prstGeom prst="rect">
            <a:avLst/>
          </a:prstGeom>
          <a:noFill/>
        </p:spPr>
      </p:pic>
      <p:pic>
        <p:nvPicPr>
          <p:cNvPr id="3" name="Picture 7" descr="012331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7" y="0"/>
            <a:ext cx="4071934" cy="3643314"/>
          </a:xfrm>
          <a:prstGeom prst="rect">
            <a:avLst/>
          </a:prstGeom>
          <a:noFill/>
        </p:spPr>
      </p:pic>
      <p:pic>
        <p:nvPicPr>
          <p:cNvPr id="5" name="Рисунок 4" descr="D:\Документы-Наташа\от Мазаевой\диск2\310278\img7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4071942"/>
            <a:ext cx="371477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p_0023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14942" y="4143380"/>
            <a:ext cx="350520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1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4810" y="3000372"/>
            <a:ext cx="4929190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00042"/>
            <a:ext cx="4929190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49291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8000">
                  <a:noFill/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Даже от одной спички может возникнуть пожар</a:t>
            </a:r>
            <a:endParaRPr lang="ru-RU" sz="2800" b="1" dirty="0">
              <a:ln w="18000">
                <a:noFill/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2" descr="249678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857488" y="214290"/>
            <a:ext cx="5829312" cy="6858000"/>
          </a:xfrm>
          <a:prstGeom prst="rect">
            <a:avLst/>
          </a:prstGeom>
          <a:noFill/>
          <a:ln/>
          <a:effectLst>
            <a:softEdge rad="317500"/>
          </a:effectLst>
        </p:spPr>
      </p:pic>
      <p:pic>
        <p:nvPicPr>
          <p:cNvPr id="3" name="Рисунок 2" descr="http://img-fotki.yandex.ru/get/2/diamandgrand.0/0_12b0_7e12bd59_L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14346" y="0"/>
            <a:ext cx="4786314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4" name="i-main-pic" descr="Картинка 61 из 310">
            <a:hlinkClick r:id="rId6" tgtFrame="_blank"/>
          </p:cNvPr>
          <p:cNvPicPr/>
          <p:nvPr/>
        </p:nvPicPr>
        <p:blipFill>
          <a:blip r:embed="rId7">
            <a:lum bright="20000"/>
          </a:blip>
          <a:srcRect/>
          <a:stretch>
            <a:fillRect/>
          </a:stretch>
        </p:blipFill>
        <p:spPr bwMode="auto">
          <a:xfrm>
            <a:off x="0" y="357166"/>
            <a:ext cx="93583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500042"/>
            <a:ext cx="821537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57158" y="5715016"/>
            <a:ext cx="8429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Разводи костер только со взрослыми </a:t>
            </a:r>
          </a:p>
          <a:p>
            <a:pPr algn="ctr"/>
            <a:r>
              <a:rPr lang="ru-RU" sz="28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специально отведенном месте</a:t>
            </a:r>
            <a:endParaRPr lang="ru-RU" sz="2800" dirty="0">
              <a:ln w="18415" cmpd="sng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5113353" cy="3698306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7620" y="3357562"/>
            <a:ext cx="528638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14744" y="0"/>
            <a:ext cx="5429256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/>
          <p:cNvPicPr/>
          <p:nvPr/>
        </p:nvPicPr>
        <p:blipFill>
          <a:blip r:embed="rId4" cstate="email">
            <a:lum bright="-20000" contrast="20000"/>
          </a:blip>
          <a:srcRect/>
          <a:stretch>
            <a:fillRect/>
          </a:stretch>
        </p:blipFill>
        <p:spPr bwMode="auto">
          <a:xfrm>
            <a:off x="0" y="3214686"/>
            <a:ext cx="5072066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0" y="428604"/>
            <a:ext cx="37147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8000">
                  <a:noFill/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Нельзя оставлять </a:t>
            </a:r>
          </a:p>
          <a:p>
            <a:pPr algn="ctr"/>
            <a:r>
              <a:rPr lang="ru-RU" sz="2800" b="1" dirty="0" smtClean="0">
                <a:ln w="18000">
                  <a:noFill/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затопленную печь</a:t>
            </a:r>
          </a:p>
          <a:p>
            <a:pPr algn="ctr"/>
            <a:r>
              <a:rPr lang="ru-RU" sz="2800" b="1" dirty="0" smtClean="0">
                <a:ln w="18000">
                  <a:noFill/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без присмотра</a:t>
            </a:r>
            <a:endParaRPr lang="ru-RU" sz="2800" b="1" dirty="0">
              <a:ln w="18000">
                <a:noFill/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2066" y="5286388"/>
            <a:ext cx="41366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Опасно сушить белье</a:t>
            </a: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возле открытого огня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1934" y="4429132"/>
            <a:ext cx="507206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5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0 1</a:t>
            </a:r>
            <a:r>
              <a:rPr lang="ru-RU" sz="11500" b="1" dirty="0" smtClean="0">
                <a:solidFill>
                  <a:srgbClr val="FF0000"/>
                </a:solidFill>
              </a:rPr>
              <a:t> </a:t>
            </a:r>
            <a:endParaRPr lang="ru-RU" sz="11500" b="1" dirty="0">
              <a:solidFill>
                <a:srgbClr val="FF0000"/>
              </a:solidFill>
            </a:endParaRPr>
          </a:p>
        </p:txBody>
      </p:sp>
      <p:pic>
        <p:nvPicPr>
          <p:cNvPr id="54274" name="Picture 2" descr="http://im0-tub.yandex.net/i?id=11278141&amp;tov=0"/>
          <p:cNvPicPr>
            <a:picLocks noChangeAspect="1" noChangeArrowheads="1"/>
          </p:cNvPicPr>
          <p:nvPr/>
        </p:nvPicPr>
        <p:blipFill>
          <a:blip r:embed="rId3">
            <a:lum bright="20000" contrast="20000"/>
          </a:blip>
          <a:srcRect/>
          <a:stretch>
            <a:fillRect/>
          </a:stretch>
        </p:blipFill>
        <p:spPr bwMode="auto">
          <a:xfrm>
            <a:off x="0" y="0"/>
            <a:ext cx="6350201" cy="4786346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428604"/>
            <a:ext cx="4429156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1Right"/>
            <a:lightRig rig="threePt" dir="t"/>
          </a:scene3d>
        </p:spPr>
      </p:pic>
      <p:pic>
        <p:nvPicPr>
          <p:cNvPr id="3" name="Рисунок 2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2" y="428604"/>
            <a:ext cx="4000528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2Left"/>
            <a:lightRig rig="threePt" dir="t"/>
          </a:scene3d>
          <a:sp3d>
            <a:bevelT/>
          </a:sp3d>
        </p:spPr>
      </p:pic>
      <p:sp>
        <p:nvSpPr>
          <p:cNvPr id="4" name="TextBox 3"/>
          <p:cNvSpPr txBox="1"/>
          <p:nvPr/>
        </p:nvSpPr>
        <p:spPr>
          <a:xfrm>
            <a:off x="0" y="607220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Корней Иванович Чуковский</a:t>
            </a:r>
            <a:endParaRPr lang="ru-RU" sz="44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214290"/>
            <a:ext cx="4113221" cy="5629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1Right"/>
            <a:lightRig rig="threePt" dir="t"/>
          </a:scene3d>
          <a:sp3d>
            <a:bevelT/>
          </a:sp3d>
        </p:spPr>
      </p:pic>
      <p:pic>
        <p:nvPicPr>
          <p:cNvPr id="3" name="Рисунок 2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9124" y="285728"/>
            <a:ext cx="4398972" cy="554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2Left"/>
            <a:lightRig rig="threePt" dir="t"/>
          </a:scene3d>
        </p:spPr>
      </p:pic>
      <p:sp>
        <p:nvSpPr>
          <p:cNvPr id="4" name="TextBox 3"/>
          <p:cNvSpPr txBox="1"/>
          <p:nvPr/>
        </p:nvSpPr>
        <p:spPr>
          <a:xfrm>
            <a:off x="1" y="592933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Сергей Владимирович Михалков</a:t>
            </a:r>
            <a:endParaRPr lang="ru-RU" sz="44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214290"/>
            <a:ext cx="392909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2Left"/>
            <a:lightRig rig="threePt" dir="t"/>
          </a:scene3d>
          <a:sp3d>
            <a:bevelT/>
          </a:sp3d>
        </p:spPr>
      </p:pic>
      <p:pic>
        <p:nvPicPr>
          <p:cNvPr id="3" name="Рисунок 2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9" y="214291"/>
            <a:ext cx="4214841" cy="564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1Right"/>
            <a:lightRig rig="threePt" dir="t"/>
          </a:scene3d>
        </p:spPr>
      </p:pic>
      <p:sp>
        <p:nvSpPr>
          <p:cNvPr id="4" name="TextBox 3"/>
          <p:cNvSpPr txBox="1"/>
          <p:nvPr/>
        </p:nvSpPr>
        <p:spPr>
          <a:xfrm>
            <a:off x="0" y="6072206"/>
            <a:ext cx="90530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Самуил Яковлевич Маршак</a:t>
            </a:r>
            <a:endParaRPr lang="ru-RU" sz="44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" descr="Папирус"/>
          <p:cNvSpPr>
            <a:spLocks noChangeArrowheads="1"/>
          </p:cNvSpPr>
          <p:nvPr/>
        </p:nvSpPr>
        <p:spPr bwMode="auto">
          <a:xfrm>
            <a:off x="1214414" y="0"/>
            <a:ext cx="6858048" cy="68580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3" name="Рисунок 2" descr="012331[1]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1643050"/>
            <a:ext cx="4686300" cy="4400550"/>
          </a:xfrm>
          <a:prstGeom prst="teardrop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5" name="Овал 4"/>
          <p:cNvSpPr/>
          <p:nvPr/>
        </p:nvSpPr>
        <p:spPr>
          <a:xfrm>
            <a:off x="4357686" y="285728"/>
            <a:ext cx="1485904" cy="1428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01</a:t>
            </a:r>
            <a:endParaRPr lang="ru-RU" sz="66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571736" y="714356"/>
            <a:ext cx="1485904" cy="1428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 smtClean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40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112</a:t>
            </a:r>
            <a:endParaRPr lang="ru-RU" sz="40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571604" y="2214554"/>
            <a:ext cx="1485904" cy="1428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 smtClean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40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012</a:t>
            </a:r>
            <a:endParaRPr lang="ru-RU" sz="40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857356" y="4000504"/>
            <a:ext cx="1485904" cy="1428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 smtClean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40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001</a:t>
            </a:r>
            <a:endParaRPr lang="ru-RU" sz="40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357554" y="5072074"/>
            <a:ext cx="1485904" cy="1428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 smtClean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40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010</a:t>
            </a:r>
            <a:endParaRPr lang="ru-RU" sz="40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" name="i-main-pic" descr="Картинка 3 из 5182">
            <a:hlinkClick r:id="rId5" tgtFrame="_blank"/>
          </p:cNvPr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28992" y="4857760"/>
            <a:ext cx="135728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://im2-tub.yandex.net/i?id=107488787&amp;tov=2">
            <a:hlinkClick r:id="rId7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43174" y="571480"/>
            <a:ext cx="135732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://im7-tub.yandex.net/i?id=17778321&amp;tov=7">
            <a:hlinkClick r:id="rId9"/>
          </p:cNvPr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928794" y="3786190"/>
            <a:ext cx="1285884" cy="857256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</p:pic>
      <p:pic>
        <p:nvPicPr>
          <p:cNvPr id="21" name="Рисунок 20" descr="http://im4-tub.yandex.net/i?id=35758360&amp;tov=4">
            <a:hlinkClick r:id="rId11"/>
          </p:cNvPr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643042" y="2214554"/>
            <a:ext cx="135732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194 из 31567">
            <a:hlinkClick r:id="rId3" tgtFrame="_blank"/>
          </p:cNvPr>
          <p:cNvPicPr/>
          <p:nvPr/>
        </p:nvPicPr>
        <p:blipFill>
          <a:blip r:embed="rId4" cstate="email">
            <a:lum bright="20000"/>
          </a:blip>
          <a:srcRect/>
          <a:stretch>
            <a:fillRect/>
          </a:stretch>
        </p:blipFill>
        <p:spPr bwMode="auto">
          <a:xfrm>
            <a:off x="285720" y="285728"/>
            <a:ext cx="50768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  <p:pic>
        <p:nvPicPr>
          <p:cNvPr id="4" name="i-main-pic" descr="Картинка 37 из 197689">
            <a:hlinkClick r:id="rId5" tgtFrame="_blank"/>
          </p:cNvPr>
          <p:cNvPicPr/>
          <p:nvPr/>
        </p:nvPicPr>
        <p:blipFill>
          <a:blip r:embed="rId6">
            <a:lum bright="20000"/>
          </a:blip>
          <a:srcRect/>
          <a:stretch>
            <a:fillRect/>
          </a:stretch>
        </p:blipFill>
        <p:spPr bwMode="auto">
          <a:xfrm>
            <a:off x="4643438" y="2214554"/>
            <a:ext cx="4114810" cy="431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Елена-прекрасная\Desktop\ййй\172338vPv.jpg"/>
          <p:cNvPicPr>
            <a:picLocks noChangeAspect="1" noChangeArrowheads="1"/>
          </p:cNvPicPr>
          <p:nvPr/>
        </p:nvPicPr>
        <p:blipFill>
          <a:blip r:embed="rId3" cstate="email">
            <a:lum bright="20000"/>
          </a:blip>
          <a:srcRect/>
          <a:stretch>
            <a:fillRect/>
          </a:stretch>
        </p:blipFill>
        <p:spPr bwMode="auto">
          <a:xfrm>
            <a:off x="3893307" y="3143248"/>
            <a:ext cx="5250693" cy="350046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" name="Рисунок 1" descr="http://img-fotki.yandex.ru/get/4002/vladim-kolos.5/0_1b957_2c9a849a_L">
            <a:hlinkClick r:id="rId4"/>
          </p:cNvPr>
          <p:cNvPicPr/>
          <p:nvPr/>
        </p:nvPicPr>
        <p:blipFill>
          <a:blip r:embed="rId5">
            <a:lum bright="20000"/>
          </a:blip>
          <a:srcRect/>
          <a:stretch>
            <a:fillRect/>
          </a:stretch>
        </p:blipFill>
        <p:spPr bwMode="auto">
          <a:xfrm>
            <a:off x="214282" y="357166"/>
            <a:ext cx="5097470" cy="33766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</p:spPr>
      </p:pic>
      <p:sp>
        <p:nvSpPr>
          <p:cNvPr id="4" name="TextBox 3"/>
          <p:cNvSpPr txBox="1"/>
          <p:nvPr/>
        </p:nvSpPr>
        <p:spPr>
          <a:xfrm>
            <a:off x="0" y="4214818"/>
            <a:ext cx="5357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317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Огонь готовит нам пищу</a:t>
            </a:r>
            <a:endParaRPr lang="ru-RU" sz="5400" b="1" dirty="0">
              <a:ln w="317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Картинка 95 из 446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lum bright="30000"/>
          </a:blip>
          <a:srcRect/>
          <a:stretch>
            <a:fillRect/>
          </a:stretch>
        </p:blipFill>
        <p:spPr bwMode="auto">
          <a:xfrm>
            <a:off x="642910" y="428604"/>
            <a:ext cx="7900864" cy="5929354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3" name="TextBox 2"/>
          <p:cNvSpPr txBox="1"/>
          <p:nvPr/>
        </p:nvSpPr>
        <p:spPr>
          <a:xfrm>
            <a:off x="1000100" y="5500702"/>
            <a:ext cx="7247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Огонь прогоняет зло</a:t>
            </a:r>
            <a:endParaRPr lang="ru-RU" sz="54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Картинка 88 из 46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428868"/>
            <a:ext cx="4857784" cy="485778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6" name="Picture 2" descr="C:\Users\Елена-прекрасная\Desktop\ййй\54ec08ecb2e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214290"/>
            <a:ext cx="5214942" cy="5521703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6353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Огонь заботится </a:t>
            </a:r>
          </a:p>
          <a:p>
            <a:pPr algn="ctr"/>
            <a:r>
              <a:rPr lang="ru-RU" sz="54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 нашем здоровье</a:t>
            </a:r>
            <a:endParaRPr lang="ru-RU" sz="54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Users\Елена-прекрасная\Desktop\ййй\0000244564-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429256" cy="6630198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60421" name="Picture 5" descr="C:\Users\Елена-прекрасная\Desktop\ййй\0000255132-previ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2276304"/>
            <a:ext cx="6000760" cy="4581696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4" name="Picture 3" descr="C:\Users\Елена-прекрасная\Desktop\ййй\view_photo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79962" y="0"/>
            <a:ext cx="5253941" cy="3500438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3" descr="C:\Users\Елена-прекрасная\Desktop\ййй\2.jpg"/>
          <p:cNvPicPr>
            <a:picLocks noChangeAspect="1" noChangeArrowheads="1"/>
          </p:cNvPicPr>
          <p:nvPr/>
        </p:nvPicPr>
        <p:blipFill>
          <a:blip r:embed="rId3" cstate="email">
            <a:lum bright="20000"/>
          </a:blip>
          <a:srcRect/>
          <a:stretch>
            <a:fillRect/>
          </a:stretch>
        </p:blipFill>
        <p:spPr bwMode="auto">
          <a:xfrm>
            <a:off x="-571536" y="-214338"/>
            <a:ext cx="6381763" cy="4786322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61442" name="Picture 2" descr="C:\Users\Елена-прекрасная\Desktop\ййй\562798_3.jpg"/>
          <p:cNvPicPr>
            <a:picLocks noChangeAspect="1" noChangeArrowheads="1"/>
          </p:cNvPicPr>
          <p:nvPr/>
        </p:nvPicPr>
        <p:blipFill>
          <a:blip r:embed="rId4">
            <a:lum bright="20000"/>
          </a:blip>
          <a:srcRect/>
          <a:stretch>
            <a:fillRect/>
          </a:stretch>
        </p:blipFill>
        <p:spPr bwMode="auto">
          <a:xfrm>
            <a:off x="3286116" y="2171692"/>
            <a:ext cx="5857884" cy="4686308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Елена-прекрасная\Desktop\ййй\Parovoz-Ea-629.jpg"/>
          <p:cNvPicPr>
            <a:picLocks noChangeAspect="1" noChangeArrowheads="1"/>
          </p:cNvPicPr>
          <p:nvPr/>
        </p:nvPicPr>
        <p:blipFill>
          <a:blip r:embed="rId3" cstate="email">
            <a:lum bright="10000"/>
          </a:blip>
          <a:srcRect/>
          <a:stretch>
            <a:fillRect/>
          </a:stretch>
        </p:blipFill>
        <p:spPr bwMode="auto">
          <a:xfrm>
            <a:off x="285750" y="552450"/>
            <a:ext cx="8437697" cy="566263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541</TotalTime>
  <Words>105</Words>
  <Application>Microsoft Office PowerPoint</Application>
  <PresentationFormat>Экран (4:3)</PresentationFormat>
  <Paragraphs>61</Paragraphs>
  <Slides>27</Slides>
  <Notes>27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Елена-прекрасная</dc:creator>
  <cp:lastModifiedBy>Елена</cp:lastModifiedBy>
  <cp:revision>62</cp:revision>
  <dcterms:created xsi:type="dcterms:W3CDTF">2009-11-02T17:31:00Z</dcterms:created>
  <dcterms:modified xsi:type="dcterms:W3CDTF">2011-01-23T19:26:03Z</dcterms:modified>
</cp:coreProperties>
</file>