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72" r:id="rId4"/>
    <p:sldId id="262" r:id="rId5"/>
    <p:sldId id="274" r:id="rId6"/>
    <p:sldId id="263" r:id="rId7"/>
    <p:sldId id="275" r:id="rId8"/>
    <p:sldId id="264" r:id="rId9"/>
    <p:sldId id="276" r:id="rId10"/>
    <p:sldId id="277" r:id="rId11"/>
    <p:sldId id="265" r:id="rId12"/>
    <p:sldId id="278" r:id="rId13"/>
    <p:sldId id="26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 cstate="print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6F69044E-5D2A-4CA0-BB42-883D2CBAE929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8D6F-16E8-49DC-8FE1-047F0921EDA6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3B5-A467-46A0-A443-9E0EC05634EB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7DF-926F-40E7-9B2B-D1F53D2E1C5C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 cstate="print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8FEB-8E5E-43C8-A624-2E6E48E6ECFC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3DBF-A449-4C9D-B472-5959E548D7F2}" type="datetime1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F5D0-5EBE-4B75-9D49-39A56D67876E}" type="datetime1">
              <a:rPr/>
              <a:pPr/>
              <a:t>3/28/2008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A0FF-41E3-48D8-B6B1-AD2DFF309C37}" type="datetime1">
              <a:rPr/>
              <a:pPr/>
              <a:t>3/28/2008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9535-5BFE-4C6B-A00E-2CCC3E0C7147}" type="datetime1">
              <a:rPr/>
              <a:pPr/>
              <a:t>3/28/2008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ED56-6EAC-4129-98CD-9AD71FD8D485}" type="datetime1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7ED7-ED76-43BC-97DB-55B373391E40}" type="datetime1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 cstate="print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543E42D7-BE15-40EC-A50A-F1458B5ECD51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1071546"/>
            <a:ext cx="4357718" cy="521497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Михайлова Тамара Борисовна учитель истории и обществознания МОУ «Гимназия №90».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Тамара\Pictures\мои фоты\школа\Рисунок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3821122" cy="5093187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Тамара\Pictures\Картинки ЕГЭ\ЕГЭ 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85800"/>
            <a:ext cx="6858000" cy="54864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071538" y="1714488"/>
            <a:ext cx="70723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Поэтому сама жизнь вынуждает учителя использовать метод тестирования для проверки знаний учащихся как можно чаще, прививая иммунитет к тестам. 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0"/>
            <a:ext cx="8072494" cy="175260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Виды тестов, используемых мной в работе разнообразны, вот некоторые из них: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2252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14348" y="1571612"/>
            <a:ext cx="8001028" cy="440120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>
            <a:solidFill>
              <a:schemeClr val="bg2"/>
            </a:solidFill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1.Выбери правильный ответ /даты, хронология, факты, понятия, термины/;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2.Соотнеси события и даты;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3.Соотнеси события и исторические личности;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4.Соотнеси страны и памятники культуры;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5.Страны и правители;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6.Определи хронологическую последовательность событий;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7.Определи пропущенное слово;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8.Убери лишнее; и т 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Тамара\Pictures\Картинки ЕГЭ\ЕГЭ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5072074"/>
            <a:ext cx="1902457" cy="142876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000108"/>
            <a:ext cx="5029200" cy="3886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Оценивается тест по определенной схеме в уровне А-1 балл, в уровне В- 2 балла, в уровне С от 2 до 5 баллов. Поэтому оценка зависит от количества, допущенных ошибок.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Тамара\Pictures\Картинки ЕГЭ\стрел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70" y="4000504"/>
            <a:ext cx="2500330" cy="2500330"/>
          </a:xfrm>
          <a:prstGeom prst="rect">
            <a:avLst/>
          </a:prstGeom>
          <a:noFill/>
        </p:spPr>
      </p:pic>
      <p:pic>
        <p:nvPicPr>
          <p:cNvPr id="3075" name="Picture 3" descr="C:\Users\Тамара\Pictures\Картинки ЕГЭ\кнопка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00042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Тамара\Pictures\Картинки ЕГЭ\молоток и книг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038" y="571480"/>
            <a:ext cx="8004612" cy="5929342"/>
          </a:xfrm>
          <a:prstGeom prst="rect">
            <a:avLst/>
          </a:prstGeom>
          <a:noFill/>
          <a:ln w="76200">
            <a:solidFill>
              <a:schemeClr val="tx2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вывод по теме: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571744"/>
            <a:ext cx="7000924" cy="3886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устранения негативного синдрома, связанного с оценочной процедурой, необходимо шире использовать методику самоконтроля, основанную на тестировании и выставлении баллов.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Тамара\Pictures\Картинки ЕГЭ\ЕГЭ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100" y="285728"/>
            <a:ext cx="8407741" cy="63029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285860"/>
            <a:ext cx="6072230" cy="2192342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всем за внимание!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мара\Pictures\Картинки ЕГЭ\егэ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785926"/>
            <a:ext cx="2059027" cy="307183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1026" name="Picture 2" descr="C:\Users\Тамара\Pictures\Картинки ЕГЭ\школа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3000396" cy="222029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2357430"/>
            <a:ext cx="6038455" cy="37862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Franklin Gothic Medium" pitchFamily="34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Franklin Gothic Medium" pitchFamily="34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Franklin Gothic Medium" pitchFamily="34" charset="0"/>
              </a:rPr>
              <a:t>«Контрольно-оценочная деятельность учителя </a:t>
            </a:r>
            <a:r>
              <a:rPr lang="ru-RU" b="1" dirty="0" smtClean="0">
                <a:solidFill>
                  <a:srgbClr val="FFFF00"/>
                </a:solidFill>
                <a:latin typeface="Franklin Gothic Medium" pitchFamily="34" charset="0"/>
              </a:rPr>
              <a:t>истории в </a:t>
            </a:r>
            <a:r>
              <a:rPr lang="ru-RU" b="1" dirty="0" smtClean="0">
                <a:solidFill>
                  <a:srgbClr val="FFFF00"/>
                </a:solidFill>
                <a:latin typeface="Franklin Gothic Medium" pitchFamily="34" charset="0"/>
              </a:rPr>
              <a:t>условиях подготовки к ЕГЭ».</a:t>
            </a:r>
            <a:endParaRPr lang="ru-RU" dirty="0">
              <a:solidFill>
                <a:srgbClr val="FFFF00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786182" y="2057401"/>
            <a:ext cx="5143536" cy="38989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«Знать мало- надо применять, хотеть мало- надо делать». И. Гёте.</a:t>
            </a:r>
            <a:endParaRPr lang="ru-RU" sz="4000" dirty="0"/>
          </a:p>
        </p:txBody>
      </p:sp>
      <p:pic>
        <p:nvPicPr>
          <p:cNvPr id="6" name="Picture 2" descr="C:\Users\Тамара\Pictures\Картинки ЕГЭ\школа компьютор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00042"/>
            <a:ext cx="2743200" cy="280335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7620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85786" y="214290"/>
            <a:ext cx="7643866" cy="16430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</a:rPr>
              <a:t>При помощи тестов ЕГЭ по истории проверяются следующие знания: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57158" y="1357298"/>
            <a:ext cx="8358246" cy="5500702"/>
          </a:xfrm>
          <a:gradFill flip="none" rotWithShape="1">
            <a:gsLst>
              <a:gs pos="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	Знание  дат;</a:t>
            </a:r>
          </a:p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2.	Знание  фактов;</a:t>
            </a:r>
          </a:p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3.	Знание понятий и терминов;</a:t>
            </a:r>
          </a:p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4.	Знание причин и следствий;</a:t>
            </a:r>
          </a:p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5.	Группировка фактов, характерных признаков явлений;</a:t>
            </a:r>
          </a:p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6.	Поиск информации в источнике;</a:t>
            </a:r>
          </a:p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7.	Выявление общих черт и различий сравниваемых  исторических событий, процессов; </a:t>
            </a:r>
          </a:p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8.	Соотнесение единичных фактов и общих исторических явлений, процессов. Указание характерных черт событий, явлений, процессов. 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9" name="Picture 3" descr="C:\Users\Тамара\Pictures\Картинки ЕГЭ\ЕГЭ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7" y="1526756"/>
            <a:ext cx="2745345" cy="154505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амара\Pictures\Картинки ЕГЭ\егэ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8096304" cy="607223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6858048" cy="514353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Использование тестов вносит в процесс обучения элементы состязательности и игры, помогает учащемуся снять психологическую напряженность во время уроков, а также самому оценить свои знания.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Тамара\Pictures\Картинки ЕГЭ\ЕГЭ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071546"/>
            <a:ext cx="1928826" cy="266249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18573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использует тесты на различных этапах урока: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696" y="2571744"/>
            <a:ext cx="7501022" cy="4086236"/>
          </a:xfrm>
          <a:gradFill flip="none" rotWithShape="1">
            <a:gsLst>
              <a:gs pos="0">
                <a:schemeClr val="bg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1.При изучении новой темы в качестве закрепления изученного на уроке;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2.В качестве текущей  и итоговой проверки знаний;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3.Для самостоятельной работы в школе и дома. 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Тамара\Pictures\Картинки ЕГЭ\егэ 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14818"/>
            <a:ext cx="3357586" cy="223489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</p:pic>
      <p:pic>
        <p:nvPicPr>
          <p:cNvPr id="4" name="Picture 3" descr="C:\Users\Тамара\Pictures\Картинки ЕГЭ\Студен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28604"/>
            <a:ext cx="3071834" cy="229235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6715172" cy="38862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сегодняшний день в плане подготовки учащихся к ЕГЭ по истории или обществознанию при создании теста обычно ставится задача - включить в него основное, главное - что учащиеся должны знать и уметь после изучения данной темы . 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43240" y="3000372"/>
            <a:ext cx="5681265" cy="3357586"/>
          </a:xfrm>
          <a:gradFill flip="none" rotWithShape="1">
            <a:gsLst>
              <a:gs pos="0">
                <a:schemeClr val="tx1">
                  <a:lumMod val="95000"/>
                  <a:shade val="30000"/>
                  <a:satMod val="115000"/>
                </a:schemeClr>
              </a:gs>
              <a:gs pos="50000">
                <a:schemeClr val="tx1">
                  <a:lumMod val="95000"/>
                  <a:shade val="67500"/>
                  <a:satMod val="115000"/>
                </a:schemeClr>
              </a:gs>
              <a:gs pos="100000">
                <a:schemeClr val="tx1">
                  <a:lumMod val="9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762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Знание – это основное содержание любой учебной дисциплины, в том числе и истории.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1506" name="Picture 2" descr="C:\Users\Тамара\Pictures\Картинки ЕГЭ\Prez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4274"/>
            <a:ext cx="2455062" cy="250466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мара\Pictures\Картинки ЕГЭ\егэ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2357422" cy="352511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2643174" y="2143116"/>
            <a:ext cx="6286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задача учителя на сегодняшний день давать не только знания, но и научить учеников самостоятельно пользоваться этими знаниями, решая тесты ЕГЭ.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light">
  <a:themeElements>
    <a:clrScheme name="Другая 1">
      <a:dk1>
        <a:srgbClr val="8FD893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Firelight</Template>
  <TotalTime>199</TotalTime>
  <Words>318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Firelight</vt:lpstr>
      <vt:lpstr>Слайд 1</vt:lpstr>
      <vt:lpstr> «Контрольно-оценочная деятельность учителя истории в условиях подготовки к ЕГЭ».</vt:lpstr>
      <vt:lpstr>Слайд 3</vt:lpstr>
      <vt:lpstr>   При помощи тестов ЕГЭ по истории проверяются следующие знания: </vt:lpstr>
      <vt:lpstr>Слайд 5</vt:lpstr>
      <vt:lpstr> Учитель использует тесты на различных этапах урока: </vt:lpstr>
      <vt:lpstr>Слайд 7</vt:lpstr>
      <vt:lpstr>Знание – это основное содержание любой учебной дисциплины, в том числе и истории. </vt:lpstr>
      <vt:lpstr>Слайд 9</vt:lpstr>
      <vt:lpstr>Слайд 10</vt:lpstr>
      <vt:lpstr>Виды тестов, используемых мной в работе разнообразны, вот некоторые из них: </vt:lpstr>
      <vt:lpstr>Слайд 12</vt:lpstr>
      <vt:lpstr>Основной вывод по теме:</vt:lpstr>
      <vt:lpstr>Спасибо всем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Тамара</dc:creator>
  <cp:lastModifiedBy>Лена</cp:lastModifiedBy>
  <cp:revision>38</cp:revision>
  <dcterms:created xsi:type="dcterms:W3CDTF">2010-03-26T20:25:50Z</dcterms:created>
  <dcterms:modified xsi:type="dcterms:W3CDTF">2010-01-23T12:20:39Z</dcterms:modified>
</cp:coreProperties>
</file>