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D1592-6F66-403B-A129-A81B35C2EEAB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A3BBA-7DC8-42EB-B935-AB0285FB5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A3BBA-7DC8-42EB-B935-AB0285FB58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56D9-CAF4-4284-B380-95486BF5AAE9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064D-1994-49DE-BEA3-82A8C384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Птицы антропогенного ландшафта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D:\Мама\Птицы антропогенного ландшафта\8 slaid\1243943475_nest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52"/>
            <a:ext cx="2786082" cy="2085581"/>
          </a:xfrm>
          <a:prstGeom prst="rect">
            <a:avLst/>
          </a:prstGeom>
          <a:noFill/>
        </p:spPr>
      </p:pic>
      <p:pic>
        <p:nvPicPr>
          <p:cNvPr id="1030" name="Picture 6" descr="D:\Мама\Птицы антропогенного ландшафта\8 slaid\1243943490_nest-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52"/>
            <a:ext cx="2857520" cy="2143140"/>
          </a:xfrm>
          <a:prstGeom prst="rect">
            <a:avLst/>
          </a:prstGeom>
          <a:noFill/>
        </p:spPr>
      </p:pic>
      <p:pic>
        <p:nvPicPr>
          <p:cNvPr id="1026" name="Picture 2" descr="D:\Мама\0_13bfe_a2bdc716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7000" y="3571876"/>
            <a:ext cx="2817810" cy="2638424"/>
          </a:xfrm>
          <a:prstGeom prst="rect">
            <a:avLst/>
          </a:prstGeom>
          <a:noFill/>
        </p:spPr>
      </p:pic>
      <p:pic>
        <p:nvPicPr>
          <p:cNvPr id="5" name="Picture 4" descr="D:\Мама\2087b203a13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571876"/>
            <a:ext cx="307183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Вороны</a:t>
            </a:r>
            <a:endParaRPr lang="ru-RU" dirty="0"/>
          </a:p>
        </p:txBody>
      </p:sp>
      <p:pic>
        <p:nvPicPr>
          <p:cNvPr id="10242" name="Picture 2" descr="D:\Мама\Птицы антропогенного ландшафта\2 slaid\1Вороны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214842" cy="5072098"/>
          </a:xfrm>
          <a:prstGeom prst="rect">
            <a:avLst/>
          </a:prstGeom>
          <a:noFill/>
        </p:spPr>
      </p:pic>
      <p:pic>
        <p:nvPicPr>
          <p:cNvPr id="10243" name="Picture 3" descr="D:\Мама\Птицы антропогенного ландшафта\2 slaid\1Вороны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929190" y="1071546"/>
            <a:ext cx="39290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Галки</a:t>
            </a:r>
            <a:endParaRPr lang="ru-RU" dirty="0"/>
          </a:p>
        </p:txBody>
      </p:sp>
      <p:pic>
        <p:nvPicPr>
          <p:cNvPr id="12290" name="Picture 2" descr="D:\Мама\Птицы антропогенного ландшафта\2 slaid\Галк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928670"/>
            <a:ext cx="82153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pic>
        <p:nvPicPr>
          <p:cNvPr id="15362" name="Picture 2" descr="D:\Мама\Птицы антропогенного ландшафта\3 slaid\Зябл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8680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357322"/>
          </a:xfrm>
        </p:spPr>
        <p:txBody>
          <a:bodyPr/>
          <a:lstStyle/>
          <a:p>
            <a:r>
              <a:rPr lang="ru-RU" dirty="0" smtClean="0"/>
              <a:t>Чайки</a:t>
            </a:r>
            <a:endParaRPr lang="ru-RU" dirty="0"/>
          </a:p>
        </p:txBody>
      </p:sp>
      <p:pic>
        <p:nvPicPr>
          <p:cNvPr id="13314" name="Picture 2" descr="D:\Мама\Птицы антропогенного ландшафта\2 slaid\2Чайки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858180" cy="534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Стая уток</a:t>
            </a:r>
            <a:endParaRPr lang="ru-RU" dirty="0"/>
          </a:p>
        </p:txBody>
      </p:sp>
      <p:pic>
        <p:nvPicPr>
          <p:cNvPr id="14338" name="Picture 2" descr="D:\Мама\Птицы антропогенного ландшафта\2 slaid\3Стая у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928670"/>
            <a:ext cx="735811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Ремез</a:t>
            </a:r>
            <a:endParaRPr lang="ru-RU" dirty="0"/>
          </a:p>
        </p:txBody>
      </p:sp>
      <p:pic>
        <p:nvPicPr>
          <p:cNvPr id="16386" name="Picture 2" descr="D:\Мама\Птицы антропогенного ландшафта\4 slaid\Реме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857232"/>
            <a:ext cx="8286808" cy="526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Щурка</a:t>
            </a:r>
            <a:endParaRPr lang="ru-RU" dirty="0"/>
          </a:p>
        </p:txBody>
      </p:sp>
      <p:pic>
        <p:nvPicPr>
          <p:cNvPr id="18434" name="Picture 2" descr="D:\Мама\Птицы антропогенного ландшафта\6 slaid\Щу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5824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Искусственный материал в гнездах</a:t>
            </a:r>
            <a:br>
              <a:rPr lang="ru-RU" dirty="0" smtClean="0"/>
            </a:br>
            <a:r>
              <a:rPr lang="ru-RU" dirty="0" smtClean="0"/>
              <a:t>птиц</a:t>
            </a:r>
            <a:endParaRPr lang="ru-RU" dirty="0"/>
          </a:p>
        </p:txBody>
      </p:sp>
      <p:pic>
        <p:nvPicPr>
          <p:cNvPr id="19458" name="Picture 2" descr="D:\Мама\Птицы антропогенного ландшафта\7 slaid\в гнездо вплетена алюминевая провола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786741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Гнездо в мотке проволоки</a:t>
            </a:r>
            <a:endParaRPr lang="ru-RU" dirty="0"/>
          </a:p>
        </p:txBody>
      </p:sp>
      <p:pic>
        <p:nvPicPr>
          <p:cNvPr id="20482" name="Picture 2" descr="D:\Мама\Птицы антропогенного ландшафта\7 slaid\гнездо в мотке проволо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800105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Мама\Птицы антропогенного ландшафта\7 slaid\гнездо воро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pic>
        <p:nvPicPr>
          <p:cNvPr id="2050" name="Picture 2" descr="D:\Мама\Птицы антропогенного ландшафта\1 slaid\1Зябл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917615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D:\Мама\Птицы антропогенного ландшафта\7 slaid\1243943472_nest-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072362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места гнездования птиц</a:t>
            </a:r>
            <a:endParaRPr lang="ru-RU" dirty="0"/>
          </a:p>
        </p:txBody>
      </p:sp>
      <p:pic>
        <p:nvPicPr>
          <p:cNvPr id="23554" name="Picture 2" descr="D:\Мама\Птицы антропогенного ландшафта\8 slaid\1243943456_nest-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Мама\Птицы антропогенного ландшафта\8 slaid\1243943456_nest-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6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Мама\Птицы антропогенного ландшафта\8 slaid\1243943473_nest-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5720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Мама\Птицы антропогенного ландшафта\8 slaid\1243943475_nest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Мама\Птицы антропогенного ландшафта\8 slaid\1243943490_nest-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7" cy="59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Бесценное богатство Земли</a:t>
            </a:r>
            <a:endParaRPr lang="ru-RU" dirty="0"/>
          </a:p>
        </p:txBody>
      </p:sp>
      <p:pic>
        <p:nvPicPr>
          <p:cNvPr id="28674" name="Picture 2" descr="D:\Мама\Птицы антропогенного ландшафта\9 slaid\Природа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397040" cy="516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Мама\Птицы антропогенного ландшафта\9 slaid\Природа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86808" cy="59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Мама\Птицы антропогенного ландшафта\9 slaid\Природа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Мама\Птицы антропогенного ландшафта\9 slaid\Природа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86808" cy="59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Серая мухоловка</a:t>
            </a:r>
            <a:endParaRPr lang="ru-RU" dirty="0"/>
          </a:p>
        </p:txBody>
      </p:sp>
      <p:pic>
        <p:nvPicPr>
          <p:cNvPr id="3074" name="Picture 2" descr="D:\Мама\Птицы антропогенного ландшафта\1 slaid\2Серая мухол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488922" cy="562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1" name="Picture 3" descr="D:\Мама\Птицы антропогенного ландшафта\9 slaid\Природа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07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4098" name="Picture 2" descr="D:\Мама\Птицы антропогенного ландшафта\1 slaid\3Синиц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572429" cy="567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Пеночка</a:t>
            </a:r>
            <a:endParaRPr lang="ru-RU" dirty="0"/>
          </a:p>
        </p:txBody>
      </p:sp>
      <p:pic>
        <p:nvPicPr>
          <p:cNvPr id="5122" name="Picture 2" descr="D:\Мама\Птицы антропогенного ландшафта\1 slaid\4Пен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9854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dirty="0" smtClean="0"/>
              <a:t>розд</a:t>
            </a:r>
            <a:endParaRPr lang="ru-RU" dirty="0"/>
          </a:p>
        </p:txBody>
      </p:sp>
      <p:pic>
        <p:nvPicPr>
          <p:cNvPr id="6146" name="Picture 2" descr="D:\Мама\Птицы антропогенного ландшафта\1 slaid\5Дрозд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16365"/>
            <a:ext cx="8072494" cy="515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7170" name="Picture 2" descr="D:\Мама\Птицы антропогенного ландшафта\1 slaid\6Солов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2153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всянка</a:t>
            </a:r>
            <a:endParaRPr lang="ru-RU" dirty="0"/>
          </a:p>
        </p:txBody>
      </p:sp>
      <p:pic>
        <p:nvPicPr>
          <p:cNvPr id="8194" name="Picture 2" descr="D:\Мама\Птицы антропогенного ландшафта\1 slaid\7Овся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Камышевка</a:t>
            </a:r>
            <a:endParaRPr lang="ru-RU" dirty="0"/>
          </a:p>
        </p:txBody>
      </p:sp>
      <p:pic>
        <p:nvPicPr>
          <p:cNvPr id="9218" name="Picture 2" descr="D:\Мама\Птицы антропогенного ландшафта\1 slaid\8Камыше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785794"/>
            <a:ext cx="785818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</Words>
  <Application>Microsoft Office PowerPoint</Application>
  <PresentationFormat>Экран (4:3)</PresentationFormat>
  <Paragraphs>21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Птицы антропогенного ландшафта</vt:lpstr>
      <vt:lpstr>Зяблик</vt:lpstr>
      <vt:lpstr>Серая мухоловка</vt:lpstr>
      <vt:lpstr>Синица</vt:lpstr>
      <vt:lpstr>Пеночка</vt:lpstr>
      <vt:lpstr>Дрозд</vt:lpstr>
      <vt:lpstr>Соловей</vt:lpstr>
      <vt:lpstr>Овсянка</vt:lpstr>
      <vt:lpstr>Камышевка</vt:lpstr>
      <vt:lpstr>Вороны</vt:lpstr>
      <vt:lpstr>Галки</vt:lpstr>
      <vt:lpstr>Зяблик</vt:lpstr>
      <vt:lpstr>Чайки</vt:lpstr>
      <vt:lpstr>Стая уток</vt:lpstr>
      <vt:lpstr>Ремез</vt:lpstr>
      <vt:lpstr>Щурка</vt:lpstr>
      <vt:lpstr>Искусственный материал в гнездах птиц</vt:lpstr>
      <vt:lpstr>Гнездо в мотке проволоки</vt:lpstr>
      <vt:lpstr>Слайд 19</vt:lpstr>
      <vt:lpstr>Слайд 20</vt:lpstr>
      <vt:lpstr>Необычные места гнездования птиц</vt:lpstr>
      <vt:lpstr>Слайд 22</vt:lpstr>
      <vt:lpstr>Слайд 23</vt:lpstr>
      <vt:lpstr>Слайд 24</vt:lpstr>
      <vt:lpstr>Слайд 25</vt:lpstr>
      <vt:lpstr>Бесценное богатство Земли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антропогенного ландшафта</dc:title>
  <dc:creator>Александр</dc:creator>
  <cp:lastModifiedBy>Александр</cp:lastModifiedBy>
  <cp:revision>12</cp:revision>
  <dcterms:created xsi:type="dcterms:W3CDTF">2011-01-26T19:34:30Z</dcterms:created>
  <dcterms:modified xsi:type="dcterms:W3CDTF">2011-01-28T18:24:24Z</dcterms:modified>
</cp:coreProperties>
</file>