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4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2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DCIM\100OLYMP\P1010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8786874" cy="61436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857232"/>
            <a:ext cx="700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Мастер-класс </a:t>
            </a:r>
          </a:p>
          <a:p>
            <a:pPr algn="ctr"/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 валянию </a:t>
            </a:r>
          </a:p>
          <a:p>
            <a:pPr algn="ctr"/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шерсти.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7" name="Picture 3" descr="D:\документы Лены\фотоальбом\мастер-класс по валянию\P101000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214686"/>
            <a:ext cx="3786214" cy="2964200"/>
          </a:xfrm>
          <a:prstGeom prst="rect">
            <a:avLst/>
          </a:prstGeom>
          <a:noFill/>
        </p:spPr>
      </p:pic>
      <p:pic>
        <p:nvPicPr>
          <p:cNvPr id="1028" name="Picture 4" descr="D:\документы Лены\фотоальбом\валяние лотос\P10101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3214686"/>
            <a:ext cx="3992032" cy="29225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3" y="3571876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Подарок маме.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3" action="ppaction://hlinksldjump"/>
              </a:rPr>
              <a:t>Прихватка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3" action="ppaction://hlinksldjump"/>
              </a:rPr>
              <a:t>Цветочный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фейерверк»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3714752"/>
            <a:ext cx="25170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Подарок маме.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5" action="ppaction://hlinksldjump"/>
              </a:rPr>
              <a:t>Прихватка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endParaRPr lang="ru-RU" sz="24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«Лотос»</a:t>
            </a:r>
            <a:endParaRPr lang="ru-RU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Выложите таким образом три цветка.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документы Лены\фотоальбом\мастер-класс о валянию\P10101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571612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Чтобы выложить цветы другого вида, </a:t>
            </a:r>
            <a:b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возьмите побольше прядь шерсти сиреневого цвета.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документы Лены\фотоальбом\мастер-класс о валянию\P10101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643050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Разрежьте прядь посередине.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документы Лены\фотоальбом\мастер-класс о валянию\P10101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643050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Соедините концы разрезанной пряди. </a:t>
            </a:r>
            <a:b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Слегка скрутите их. Обрежьте лишний длинный кончик. Выложите на заготовку. </a:t>
            </a:r>
            <a:b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Сбрызните мыльным раствором.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документы Лены\фотоальбом\мастер-класс о валянию\P10101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71612"/>
            <a:ext cx="3286148" cy="2228841"/>
          </a:xfrm>
          <a:prstGeom prst="rect">
            <a:avLst/>
          </a:prstGeom>
          <a:noFill/>
        </p:spPr>
      </p:pic>
      <p:pic>
        <p:nvPicPr>
          <p:cNvPr id="12291" name="Picture 3" descr="D:\документы Лены\фотоальбом\мастер-класс о валянию\P10101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571612"/>
            <a:ext cx="3232136" cy="2214578"/>
          </a:xfrm>
          <a:prstGeom prst="rect">
            <a:avLst/>
          </a:prstGeom>
          <a:noFill/>
        </p:spPr>
      </p:pic>
      <p:pic>
        <p:nvPicPr>
          <p:cNvPr id="12292" name="Picture 4" descr="D:\документы Лены\фотоальбом\мастер-класс о валянию\P10101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4071942"/>
            <a:ext cx="3201973" cy="2300295"/>
          </a:xfrm>
          <a:prstGeom prst="rect">
            <a:avLst/>
          </a:prstGeom>
          <a:noFill/>
        </p:spPr>
      </p:pic>
      <p:pic>
        <p:nvPicPr>
          <p:cNvPr id="12293" name="Picture 5" descr="D:\документы Лены\фотоальбом\мастер-класс о валянию\P10101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4071942"/>
            <a:ext cx="3149611" cy="2238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Приступаем к украшению цветов. Тонкую прядь белой шерсти разрежьте на маленькие кусочки. Вложите их в середину лепестков.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D:\документы Лены\фотоальбом\мастер-класс о валянию\P10101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4316464" cy="3598874"/>
          </a:xfrm>
          <a:prstGeom prst="rect">
            <a:avLst/>
          </a:prstGeom>
          <a:noFill/>
        </p:spPr>
      </p:pic>
      <p:pic>
        <p:nvPicPr>
          <p:cNvPr id="13315" name="Picture 3" descr="D:\документы Лены\фотоальбом\мастер-класс о валянию\P10101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928934"/>
            <a:ext cx="3929059" cy="3397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Для украшения других цветов, возьмите маленькую прядь шерсти отличного от основного цвета, разрежьте её посередине. Соедините ровные концы и слегка распушите. Положите новую прядь на цветок. Для выполнения серединок цветов немного потрите между подушечками большого и указательного пальцев маленькие пряди, чтобы придать им форму кружочка. Украсьте все цветы. Сбрызните мыльным раствором.</a:t>
            </a:r>
            <a:endParaRPr lang="ru-RU" sz="16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документы Лены\фотоальбом\мастер-класс о валянию\P10101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571612"/>
            <a:ext cx="3281352" cy="2468568"/>
          </a:xfrm>
          <a:prstGeom prst="rect">
            <a:avLst/>
          </a:prstGeom>
          <a:noFill/>
        </p:spPr>
      </p:pic>
      <p:pic>
        <p:nvPicPr>
          <p:cNvPr id="14339" name="Picture 3" descr="D:\документы Лены\фотоальбом\мастер-класс о валянию\P10101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571612"/>
            <a:ext cx="2947968" cy="2378077"/>
          </a:xfrm>
          <a:prstGeom prst="rect">
            <a:avLst/>
          </a:prstGeom>
          <a:noFill/>
        </p:spPr>
      </p:pic>
      <p:pic>
        <p:nvPicPr>
          <p:cNvPr id="14340" name="Picture 4" descr="D:\документы Лены\фотоальбом\мастер-класс о валянию\P10101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4143380"/>
            <a:ext cx="3195651" cy="2435238"/>
          </a:xfrm>
          <a:prstGeom prst="rect">
            <a:avLst/>
          </a:prstGeom>
          <a:noFill/>
        </p:spPr>
      </p:pic>
      <p:pic>
        <p:nvPicPr>
          <p:cNvPr id="14341" name="Picture 5" descr="D:\документы Лены\фотоальбом\мастер-класс о валянию\P10101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4071942"/>
            <a:ext cx="3216259" cy="243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Для выполнения стебельков тонкие пряди белой шерсти  не очень плотно скрутите в жгутик.  Выложите жгутики на изделие. </a:t>
            </a:r>
            <a:b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Сбрызните мыльным раствором.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D:\документы Лены\фотоальбом\мастер-класс о валянию\P10101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71613"/>
            <a:ext cx="3929090" cy="3786214"/>
          </a:xfrm>
          <a:prstGeom prst="rect">
            <a:avLst/>
          </a:prstGeom>
          <a:noFill/>
        </p:spPr>
      </p:pic>
      <p:pic>
        <p:nvPicPr>
          <p:cNvPr id="15363" name="Picture 3" descr="D:\документы Лены\фотоальбом\мастер-класс о валянию\P1010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786058"/>
            <a:ext cx="413704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Накройте заготовку сеткой.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Аккуратно намотайте всю заготовку на скалку.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Крепко прижимая скалку двумя руками,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катайте её по столу,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стараясь распределять силу рук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 всей поверхности заготовки.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 descr="D:\документы Лены\фотоальбом\мастер-класс о валянию\P10101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429000"/>
            <a:ext cx="3857652" cy="2540006"/>
          </a:xfrm>
          <a:prstGeom prst="rect">
            <a:avLst/>
          </a:prstGeom>
          <a:noFill/>
        </p:spPr>
      </p:pic>
      <p:pic>
        <p:nvPicPr>
          <p:cNvPr id="2050" name="Picture 2" descr="D:\документы Лены\фотоальбом\мастер-класс по валянию\P10101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429000"/>
            <a:ext cx="3929090" cy="253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Процесс валяния занимает много времени (прихватку лучше валять около одного часа), требует много сил и терпения.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Когда убедитесь, что волокна плотно прилегают друг к другу, постирайте изделие в холодной и горячей воде.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Аккуратно расправьте на ровной поверхности и высушите.</a:t>
            </a:r>
          </a:p>
          <a:p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3074" name="Picture 2" descr="D:\документы Лены\фотоальбом\мастер-класс по валянию\P101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214422"/>
            <a:ext cx="3857652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Подарите прихватку маме.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документы Лены\фотоальбом\мастер-класс по валянию\P1010001.JP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500174"/>
            <a:ext cx="642942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000" u="sng" dirty="0" smtClean="0">
                <a:solidFill>
                  <a:srgbClr val="0070C0"/>
                </a:solidFill>
                <a:latin typeface="Bookman Old Style" pitchFamily="18" charset="0"/>
              </a:rPr>
              <a:t>Для работы нам понадобятся: </a:t>
            </a:r>
            <a:r>
              <a:rPr lang="ru-RU" sz="2000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Bookman Old Style" pitchFamily="18" charset="0"/>
              </a:rPr>
              <a:t>непряденая шерсть  нескольких цветов, пупырчатая пленка, раствор жидкого мыла без кремовой основы, распылитель для жидкостей, москитная сетка, скалка и много терпения. </a:t>
            </a:r>
            <a:endParaRPr lang="ru-RU" sz="20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документы Лены\фотоальбом\мастер-класс о валянию\P10101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785926"/>
            <a:ext cx="6429420" cy="4605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Для работы нам понадобятся: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непряденая шерсть  нескольких цветов, пупырчатая пленка, раствор жидкого мыла без кремовой основы, распылитель для жидкостей, москитная сетка, скалка и много терпения.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документы Лены\фотоальбом\валяние лотос\P10100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428868"/>
            <a:ext cx="6616700" cy="4105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Нарисуйте на пупырчатой пленке прямоугольник по чуть большему размеру, чем изделие, так как шерсть даст усадку.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документы Лены\фотоальбом\мастер-класс по валянию\P10101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14488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Отщипывайте от шерсти маленькие пряди и выкладывайте их на плёнку в продольном направлении, стараясь не делать пропусков.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документы Лены\фотоальбом\валяние лотос\P10100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71612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Сбрызните выложенный пласт шерсти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мыльным раствором.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документы Лены\фотоальбом\валяние лотос\P10100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571612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Теперь начинайте выкладывать шерсть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 поперечном направлении.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документы Лены\фотоальбом\валяние лотос\P10100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71612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Сбрызните мыльным раствором.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документы Лены\фотоальбом\валяние лотос\P10100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428736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Из шерстяных прядей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розового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цвета выложите три лепестка, придавая им остроконечную форму. Сбрызните мыльным раствором.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документы Лены\фотоальбом\валяние лотос\P10100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714488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Украсьте лепестки тонкими белыми прядями. Сбрызните мыльным раствором.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документы Лены\фотоальбом\валяние лотос\P10100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643050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Поверх выложите ещё два лепестка в промежутки между выложенными ранее. Украсьте новые лепестки белыми прядями. Сбрызните мыльным раствором.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документы Лены\фотоальбом\валяние лотос\P10100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643050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Обозначьте контуры средних лепестков тонкими серыми жгутами. Сбрызните мыльным раствором.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документы Лены\фотоальбом\валяние лотос\P10100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714488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Нарисуйте на пупырчатой пленке прямоугольник по чуть большему размеру, чем изделие, так как шерсть даст усадку.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документы Лены\фотоальбом\мастер-класс о валянию\P10101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643050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Из зелёной шерсти выложите лист лотоса.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документы Лены\фотоальбом\валяние лотос\P10100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714488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Обозначьте водную гладь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тонкими серыми жгутами.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документы Лены\фотоальбом\валяние лотос\P10100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643050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Сбрызните мыльным раствором. Накройте сеткой.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документы Лены\фотоальбом\валяние лотос\P10100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643050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Аккуратно намотайте всю заготовку на скалку.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Крепко прижимая скалку двумя руками,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катайте её по столу, стараясь распределять силу рук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 всей поверхности заготовки.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документы Лены\фотоальбом\валяние лотос\P10100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4263" y="1592263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Когда убедитесь, что волокна немного соединились друг с другом, уберите сетку и продолжите без неё.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документы Лены\фотоальбом\валяние лотос\P10100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643050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329114" cy="5840435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Процесс валяния занимает много времени (прихватку лучше валять около одного часа), требует много сил и терпения.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Когда убедитесь, что волокна плотно прилегают друг к другу, постирайте изделие в холодной и горячей воде.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Аккуратно расправьте на ровной поверхности и высушите.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6386" name="Picture 2" descr="D:\документы Лены\фотоальбом\валяние лотос\Фото03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214422"/>
            <a:ext cx="3786213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Подарите прихватку своей маме.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документы Лены\фотоальбом\валяние лотос\P10101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500174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Отщипывайте от шерсти маленькие пряди и выкладывайте их на плёнку в продольном направлении, стараясь не делать пропусков.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документы Лены\фотоальбом\мастер-класс о валянию\P10101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643050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Сбрызните выложенный пласт шерсти</a:t>
            </a:r>
            <a:b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 мыльным раствором.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D:\документы Лены\фотоальбом\мастер-класс о валянию\P10101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71612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Теперь начинайте выкладывать шерсть </a:t>
            </a:r>
            <a:b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в поперечном направлении.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документы Лены\фотоальбом\мастер-класс о валянию\P10101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571612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Сбрызните мыльным раствором.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документы Лены\фотоальбом\мастер-класс о валянию\P10101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00174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Придавая небольшим прядям шерсти </a:t>
            </a:r>
            <a:r>
              <a:rPr lang="ru-RU" sz="2400" dirty="0" err="1" smtClean="0">
                <a:solidFill>
                  <a:srgbClr val="0070C0"/>
                </a:solidFill>
                <a:latin typeface="Bookman Old Style" pitchFamily="18" charset="0"/>
              </a:rPr>
              <a:t>розового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 цвета форму лепестков, выложите цветок.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документы Лены\фотоальбом\мастер-класс о валянию\P10101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643050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Выложенный цветок сбрызните </a:t>
            </a:r>
            <a:b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мыльным раствором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документы Лены\фотоальбом\мастер-класс о валянию\P10101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643050"/>
            <a:ext cx="66167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431</Words>
  <Application>Microsoft Office PowerPoint</Application>
  <PresentationFormat>Экран (4:3)</PresentationFormat>
  <Paragraphs>54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Для работы нам понадобятся:  непряденая шерсть  нескольких цветов, пупырчатая пленка, раствор жидкого мыла без кремовой основы, распылитель для жидкостей, москитная сетка, скалка и много терпения. </vt:lpstr>
      <vt:lpstr>Нарисуйте на пупырчатой пленке прямоугольник по чуть большему размеру, чем изделие, так как шерсть даст усадку.</vt:lpstr>
      <vt:lpstr>Отщипывайте от шерсти маленькие пряди и выкладывайте их на плёнку в продольном направлении, стараясь не делать пропусков.</vt:lpstr>
      <vt:lpstr>Сбрызните выложенный пласт шерсти  мыльным раствором.</vt:lpstr>
      <vt:lpstr>Теперь начинайте выкладывать шерсть  в поперечном направлении.</vt:lpstr>
      <vt:lpstr>Сбрызните мыльным раствором.</vt:lpstr>
      <vt:lpstr>Придавая небольшим прядям шерсти розового цвета форму лепестков, выложите цветок.</vt:lpstr>
      <vt:lpstr>Выложенный цветок сбрызните  мыльным раствором.</vt:lpstr>
      <vt:lpstr>Выложите таким образом три цветка.</vt:lpstr>
      <vt:lpstr>Чтобы выложить цветы другого вида,  возьмите побольше прядь шерсти сиреневого цвета.</vt:lpstr>
      <vt:lpstr>Разрежьте прядь посередине.</vt:lpstr>
      <vt:lpstr>Соедините концы разрезанной пряди.  Слегка скрутите их. Обрежьте лишний длинный кончик. Выложите на заготовку.  Сбрызните мыльным раствором.</vt:lpstr>
      <vt:lpstr>Приступаем к украшению цветов. Тонкую прядь белой шерсти разрежьте на маленькие кусочки. Вложите их в середину лепестков.</vt:lpstr>
      <vt:lpstr>Для украшения других цветов, возьмите маленькую прядь шерсти отличного от основного цвета, разрежьте её посередине. Соедините ровные концы и слегка распушите. Положите новую прядь на цветок. Для выполнения серединок цветов немного потрите между подушечками большого и указательного пальцев маленькие пряди, чтобы придать им форму кружочка. Украсьте все цветы. Сбрызните мыльным раствором.</vt:lpstr>
      <vt:lpstr>Для выполнения стебельков тонкие пряди белой шерсти  не очень плотно скрутите в жгутик.  Выложите жгутики на изделие.  Сбрызните мыльным раствором.</vt:lpstr>
      <vt:lpstr>Накройте заготовку сеткой.  Аккуратно намотайте всю заготовку на скалку.  Крепко прижимая скалку двумя руками,  катайте её по столу,  стараясь распределять силу рук  по всей поверхности заготовки.</vt:lpstr>
      <vt:lpstr>Слайд 18</vt:lpstr>
      <vt:lpstr>Подарите прихватку маме.</vt:lpstr>
      <vt:lpstr>Для работы нам понадобятся:  непряденая шерсть  нескольких цветов, пупырчатая пленка, раствор жидкого мыла без кремовой основы, распылитель для жидкостей, москитная сетка, скалка и много терпения. </vt:lpstr>
      <vt:lpstr>Нарисуйте на пупырчатой пленке прямоугольник по чуть большему размеру, чем изделие, так как шерсть даст усадку.</vt:lpstr>
      <vt:lpstr>Отщипывайте от шерсти маленькие пряди и выкладывайте их на плёнку в продольном направлении, стараясь не делать пропусков.</vt:lpstr>
      <vt:lpstr>Сбрызните выложенный пласт шерсти  мыльным раствором.</vt:lpstr>
      <vt:lpstr>Теперь начинайте выкладывать шерсть  в поперечном направлении.</vt:lpstr>
      <vt:lpstr>Сбрызните мыльным раствором.</vt:lpstr>
      <vt:lpstr>Из шерстяных прядей розового цвета выложите три лепестка, придавая им остроконечную форму. Сбрызните мыльным раствором.</vt:lpstr>
      <vt:lpstr>Украсьте лепестки тонкими белыми прядями. Сбрызните мыльным раствором.</vt:lpstr>
      <vt:lpstr>Поверх выложите ещё два лепестка в промежутки между выложенными ранее. Украсьте новые лепестки белыми прядями. Сбрызните мыльным раствором.</vt:lpstr>
      <vt:lpstr>Обозначьте контуры средних лепестков тонкими серыми жгутами. Сбрызните мыльным раствором.</vt:lpstr>
      <vt:lpstr>Из зелёной шерсти выложите лист лотоса. </vt:lpstr>
      <vt:lpstr>Обозначьте водную гладь  тонкими серыми жгутами.</vt:lpstr>
      <vt:lpstr>Сбрызните мыльным раствором. Накройте сеткой.</vt:lpstr>
      <vt:lpstr>Аккуратно намотайте всю заготовку на скалку.  Крепко прижимая скалку двумя руками,  катайте её по столу, стараясь распределять силу рук  по всей поверхности заготовки.</vt:lpstr>
      <vt:lpstr>Когда убедитесь, что волокна немного соединились друг с другом, уберите сетку и продолжите без неё.</vt:lpstr>
      <vt:lpstr>Слайд 35</vt:lpstr>
      <vt:lpstr>Подарите прихватку своей маме.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Roman</cp:lastModifiedBy>
  <cp:revision>5</cp:revision>
  <dcterms:modified xsi:type="dcterms:W3CDTF">2011-06-21T18:44:25Z</dcterms:modified>
</cp:coreProperties>
</file>