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6;&#1072;&#1089;&#1090;&#1080;&#1084;%20&#1087;&#1072;&#1090;&#1088;&#1080;&#1086;&#1090;&#1086;&#1074;%20&#1056;&#1086;&#1089;&#1089;&#1080;&#1080;\&#1044;&#1077;&#1090;&#1089;&#1090;&#1074;&#1086;%20&#1086;&#1087;&#1072;&#1083;&#1105;&#1085;&#1085;&#1086;&#1077;%20&#1074;&#1086;&#1081;&#1085;&#1086;&#1081;\&#1044;&#1077;&#1090;&#1089;&#1090;&#1074;&#1086;%20&#1086;&#1087;&#1072;&#1083;&#1105;&#1085;&#1085;&#1086;&#1077;%20&#1074;&#1086;&#1081;&#1085;&#1086;&#1081;\07-chet_atkins_-_ave_mariya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tif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20.tif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5;&#1086;&#1083;&#1100;&#1079;&#1086;&#1074;&#1072;&#1090;&#1077;&#1083;&#1100;\Desktop\&#1056;&#1072;&#1089;&#1090;&#1080;&#1084;%20&#1087;&#1072;&#1090;&#1088;&#1080;&#1086;&#1090;&#1086;&#1074;%20&#1056;&#1086;&#1089;&#1089;&#1080;&#1080;\&#1044;&#1077;&#1090;&#1089;&#1090;&#1074;&#1086;%20&#1086;&#1087;&#1072;&#1083;&#1105;&#1085;&#1085;&#1086;&#1077;%20&#1074;&#1086;&#1081;&#1085;&#1086;&#1081;\&#1044;&#1077;&#1090;&#1089;&#1090;&#1074;&#1086;%20&#1086;&#1087;&#1072;&#1083;&#1105;&#1085;&#1085;&#1086;&#1077;%20&#1074;&#1086;&#1081;&#1085;&#1086;&#1081;\07-chet_atkins_-_ave_mariya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tif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6;&#1072;&#1089;&#1090;&#1080;&#1084;%20&#1087;&#1072;&#1090;&#1088;&#1080;&#1086;&#1090;&#1086;&#1074;%20&#1056;&#1086;&#1089;&#1089;&#1080;&#1080;\&#1044;&#1077;&#1090;&#1089;&#1090;&#1074;&#1086;%20&#1086;&#1087;&#1072;&#1083;&#1105;&#1085;&#1085;&#1086;&#1077;%20&#1074;&#1086;&#1081;&#1085;&#1086;&#1081;\&#1044;&#1077;&#1090;&#1089;&#1090;&#1074;&#1086;%20&#1086;&#1087;&#1072;&#1083;&#1105;&#1085;&#1085;&#1086;&#1077;%20&#1074;&#1086;&#1081;&#1085;&#1086;&#1081;\&#1047;&#1072;&#1087;&#1080;&#1089;&#1100;001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6;&#1072;&#1089;&#1090;&#1080;&#1084;%20&#1087;&#1072;&#1090;&#1088;&#1080;&#1086;&#1090;&#1086;&#1074;%20&#1056;&#1086;&#1089;&#1089;&#1080;&#1080;\&#1044;&#1077;&#1090;&#1089;&#1090;&#1074;&#1086;%20&#1086;&#1087;&#1072;&#1083;&#1105;&#1085;&#1085;&#1086;&#1077;%20&#1074;&#1086;&#1081;&#1085;&#1086;&#1081;\&#1044;&#1077;&#1090;&#1089;&#1090;&#1074;&#1086;%20&#1086;&#1087;&#1072;&#1083;&#1105;&#1085;&#1085;&#1086;&#1077;%20&#1074;&#1086;&#1081;&#1085;&#1086;&#1081;\07-chet_atkins_-_ave_mariya.mp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6248" y="1214422"/>
            <a:ext cx="4857752" cy="285752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Georgia" pitchFamily="18" charset="0"/>
              </a:rPr>
              <a:t>Детство, опалённое войной.</a:t>
            </a:r>
            <a:endParaRPr lang="ru-RU" sz="48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015038"/>
            <a:ext cx="8458200" cy="8429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Эдучанская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2010 год.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музей\07-05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052063" cy="54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07-chet_atkins_-_ave_mar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71486" y="5086344"/>
            <a:ext cx="8672514" cy="177165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Georgia" pitchFamily="18" charset="0"/>
              </a:rPr>
              <a:t>«От женщины-матери идёт начало жизни, и как-то несопоставимо это с войной, которая убивает жизнь»</a:t>
            </a:r>
            <a:r>
              <a:rPr lang="ru-RU" sz="1800" b="1" dirty="0" smtClean="0">
                <a:latin typeface="Georgia" pitchFamily="18" charset="0"/>
              </a:rPr>
              <a:t> - пишет белорусская писательница Светлана Алексеевич в книге «У войны не женское лицо». А закончить эту мысль хочется так: «и тем более не детское».</a:t>
            </a:r>
            <a:endParaRPr lang="ru-RU" sz="1800" b="1" dirty="0">
              <a:latin typeface="Georgia" pitchFamily="18" charset="0"/>
            </a:endParaRPr>
          </a:p>
        </p:txBody>
      </p:sp>
      <p:pic>
        <p:nvPicPr>
          <p:cNvPr id="1026" name="Picture 2" descr="C:\Users\Пользователь\Desktop\музей\3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52815" cy="510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ьзователь\Desktop\музей\pi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7956"/>
            <a:ext cx="3714753" cy="483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ользователь\Desktop\музей\171910_5344-8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0"/>
            <a:ext cx="3996019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Пользователь\Desktop\музей\57c1ef716d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0"/>
            <a:ext cx="4214842" cy="538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86454"/>
            <a:ext cx="8329642" cy="107154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Утром двадцать второго июня сорок первого года на одной из улиц лежала убитая девочка с незаплетенными косичками и ее кукла.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endParaRPr lang="ru-RU" sz="1800" b="1" i="1" dirty="0"/>
          </a:p>
        </p:txBody>
      </p:sp>
      <p:pic>
        <p:nvPicPr>
          <p:cNvPr id="2050" name="Picture 2" descr="C:\Users\Пользователь\Desktop\музей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3886"/>
            <a:ext cx="7286676" cy="552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643578"/>
            <a:ext cx="885828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«Я девочка из Ленинграда…»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Черепанова Эмилия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85794"/>
            <a:ext cx="2857520" cy="4806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Пользователь\Desktop\музей\дети войны2\f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85860"/>
            <a:ext cx="4714908" cy="390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Пользователь\Desktop\музей\дети войны2\51c28b0ec8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214422"/>
            <a:ext cx="5086350" cy="407196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музей\фото\Рисунок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1071546"/>
            <a:ext cx="5429256" cy="427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9" y="1000108"/>
            <a:ext cx="5572132" cy="414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57166"/>
            <a:ext cx="52197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16"/>
            <a:ext cx="8329642" cy="8412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Я поневоле - узница…»</a:t>
            </a:r>
            <a:r>
              <a:rPr lang="ru-RU" sz="24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Тамара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Великанова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71225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Пользователь\Desktop\музей\30d83c3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000240"/>
            <a:ext cx="4286248" cy="280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901416" y="231454"/>
            <a:ext cx="3742550" cy="550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4857752" y="0"/>
            <a:ext cx="3838762" cy="561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2101" y="714356"/>
            <a:ext cx="465189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07-chet_atkins_-_ave_mar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«Я грызла морковку…»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Обогрелова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Тося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3" y="428604"/>
            <a:ext cx="2500329" cy="565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 descr="C:\Users\Пользователь\Desktop\музей\дети войны2\1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3676"/>
            <a:ext cx="3929090" cy="490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Пользователь\Desktop\музей\дети войны2\f3.jpg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3857620" y="0"/>
            <a:ext cx="4132646" cy="607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Пользователь\Desktop\музей\cda7975dc84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0"/>
            <a:ext cx="5072071" cy="5857892"/>
          </a:xfrm>
          <a:prstGeom prst="rect">
            <a:avLst/>
          </a:prstGeom>
          <a:noFill/>
        </p:spPr>
      </p:pic>
      <p:pic>
        <p:nvPicPr>
          <p:cNvPr id="12" name="Запись00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6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66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3661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6661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1161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6161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19800"/>
            <a:ext cx="840108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Нам только вера помогала…»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Чупрова (Ступина) Лидия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музей\ветераны фото\Image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0"/>
            <a:ext cx="4569117" cy="6099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07-chet_atkins_-_ave_mar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6000768"/>
            <a:ext cx="8458200" cy="55721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 Или грудь в крестах, или голова в кустах»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Жаров Виктор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14290"/>
            <a:ext cx="4214842" cy="590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329642" cy="841248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  <a:cs typeface="Aharoni" pitchFamily="2" charset="-79"/>
              </a:rPr>
              <a:t>Спасибо за внимание!</a:t>
            </a:r>
            <a:endParaRPr lang="ru-RU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752</TotalTime>
  <Words>133</Words>
  <PresentationFormat>Экран (4:3)</PresentationFormat>
  <Paragraphs>11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Детство, опалённое войной.</vt:lpstr>
      <vt:lpstr>Слайд 2</vt:lpstr>
      <vt:lpstr>Утром двадцать второго июня сорок первого года на одной из улиц лежала убитая девочка с незаплетенными косичками и ее кукла. </vt:lpstr>
      <vt:lpstr>«Я девочка из Ленинграда…» Черепанова Эмилия  </vt:lpstr>
      <vt:lpstr>« Я поневоле - узница…» Тамара Великанова</vt:lpstr>
      <vt:lpstr>«Я грызла морковку…»  Обогрелова Тося </vt:lpstr>
      <vt:lpstr>« Нам только вера помогала…»  Чупрова (Ступина) Лидия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teacher</cp:lastModifiedBy>
  <cp:revision>82</cp:revision>
  <dcterms:created xsi:type="dcterms:W3CDTF">2010-03-15T06:44:28Z</dcterms:created>
  <dcterms:modified xsi:type="dcterms:W3CDTF">2011-01-30T04:53:52Z</dcterms:modified>
</cp:coreProperties>
</file>