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65" r:id="rId6"/>
    <p:sldId id="263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CD330-D09D-4DD2-BA43-D3732D0653E8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58A6-A2F7-41CB-90EB-66BDFF585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CD330-D09D-4DD2-BA43-D3732D0653E8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58A6-A2F7-41CB-90EB-66BDFF585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CD330-D09D-4DD2-BA43-D3732D0653E8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58A6-A2F7-41CB-90EB-66BDFF585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CD330-D09D-4DD2-BA43-D3732D0653E8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58A6-A2F7-41CB-90EB-66BDFF585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CD330-D09D-4DD2-BA43-D3732D0653E8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58A6-A2F7-41CB-90EB-66BDFF585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CD330-D09D-4DD2-BA43-D3732D0653E8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58A6-A2F7-41CB-90EB-66BDFF585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CD330-D09D-4DD2-BA43-D3732D0653E8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58A6-A2F7-41CB-90EB-66BDFF585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CD330-D09D-4DD2-BA43-D3732D0653E8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58A6-A2F7-41CB-90EB-66BDFF585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CD330-D09D-4DD2-BA43-D3732D0653E8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58A6-A2F7-41CB-90EB-66BDFF585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CD330-D09D-4DD2-BA43-D3732D0653E8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58A6-A2F7-41CB-90EB-66BDFF585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CD330-D09D-4DD2-BA43-D3732D0653E8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B58A6-A2F7-41CB-90EB-66BDFF585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CD330-D09D-4DD2-BA43-D3732D0653E8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B58A6-A2F7-41CB-90EB-66BDFF5851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diamond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928693"/>
          </a:xfr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Фомкина Татьяна Александровна     218 – 726 - 277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85992"/>
            <a:ext cx="6400800" cy="857256"/>
          </a:xfr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Приложение № </a:t>
            </a:r>
            <a:r>
              <a:rPr lang="en-US" smtClean="0">
                <a:solidFill>
                  <a:schemeClr val="tx1"/>
                </a:solidFill>
              </a:rPr>
              <a:t>7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diamond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857255"/>
          </a:xfrm>
          <a:ln w="57150">
            <a:solidFill>
              <a:schemeClr val="accent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3333FF"/>
                </a:solidFill>
                <a:latin typeface="Arial Black" pitchFamily="34" charset="0"/>
              </a:rPr>
              <a:t>Водные богатства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643050"/>
            <a:ext cx="7572428" cy="4786346"/>
          </a:xfrm>
          <a:ln w="57150">
            <a:solidFill>
              <a:schemeClr val="accent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sz="4400" dirty="0" smtClean="0">
                <a:solidFill>
                  <a:srgbClr val="002060"/>
                </a:solidFill>
                <a:latin typeface="Arial Black" pitchFamily="34" charset="0"/>
              </a:rPr>
              <a:t>В водоёмах </a:t>
            </a:r>
            <a:r>
              <a:rPr lang="ru-RU" sz="4400" dirty="0" err="1" smtClean="0">
                <a:solidFill>
                  <a:srgbClr val="002060"/>
                </a:solidFill>
                <a:latin typeface="Arial Black" pitchFamily="34" charset="0"/>
              </a:rPr>
              <a:t>Бурлинского</a:t>
            </a:r>
            <a:r>
              <a:rPr lang="ru-RU" sz="4400" dirty="0" smtClean="0">
                <a:solidFill>
                  <a:srgbClr val="002060"/>
                </a:solidFill>
                <a:latin typeface="Arial Black" pitchFamily="34" charset="0"/>
              </a:rPr>
              <a:t> района  водятся карась и чебак, судак и сазан, пелядь и щука, окунь и серебристый карп.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 Black" pitchFamily="34" charset="0"/>
              </a:rPr>
              <a:t>Постоянные обитатели фауны – </a:t>
            </a:r>
            <a:r>
              <a:rPr lang="ru-RU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гуси и утки</a:t>
            </a:r>
            <a:r>
              <a:rPr lang="ru-RU" sz="4000" dirty="0" smtClean="0">
                <a:solidFill>
                  <a:srgbClr val="002060"/>
                </a:solidFill>
                <a:latin typeface="Arial Black" pitchFamily="34" charset="0"/>
              </a:rPr>
              <a:t>.</a:t>
            </a:r>
          </a:p>
          <a:p>
            <a:r>
              <a:rPr lang="ru-RU" sz="4000" dirty="0" smtClean="0">
                <a:solidFill>
                  <a:srgbClr val="002060"/>
                </a:solidFill>
                <a:latin typeface="Arial Black" pitchFamily="34" charset="0"/>
              </a:rPr>
              <a:t>Во время весенне-осенних перелётов птиц озёра являются местом отдыха </a:t>
            </a:r>
            <a:r>
              <a:rPr lang="ru-RU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лебедей, пеликанов</a:t>
            </a:r>
            <a:r>
              <a:rPr lang="ru-RU" sz="4000" dirty="0" smtClean="0">
                <a:solidFill>
                  <a:srgbClr val="002060"/>
                </a:solidFill>
                <a:latin typeface="Arial Black" pitchFamily="34" charset="0"/>
              </a:rPr>
              <a:t> и других редких для нашей зоны пернатых птиц.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97436"/>
          </a:xfrm>
          <a:ln w="57150">
            <a:solidFill>
              <a:schemeClr val="accent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8800" dirty="0" smtClean="0">
                <a:solidFill>
                  <a:srgbClr val="3333FF"/>
                </a:solidFill>
                <a:latin typeface="Arial Black" pitchFamily="34" charset="0"/>
              </a:rPr>
              <a:t>Кудрявые пеликаны</a:t>
            </a:r>
            <a:endParaRPr lang="ru-RU" sz="8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286388"/>
            <a:ext cx="8229600" cy="839775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http://bankfax.ru/photo/25070705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714356"/>
            <a:ext cx="7858180" cy="5572164"/>
          </a:xfrm>
          <a:prstGeom prst="rect">
            <a:avLst/>
          </a:prstGeom>
          <a:noFill/>
          <a:ln w="76200">
            <a:solidFill>
              <a:srgbClr val="00B050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29354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dirty="0" smtClean="0">
                <a:latin typeface="Arial Black" pitchFamily="34" charset="0"/>
              </a:rPr>
              <a:t>7 апреля 1989 года в нашем районе создан уникальный заказник «Ондатровый».</a:t>
            </a:r>
          </a:p>
          <a:p>
            <a:r>
              <a:rPr lang="ru-RU" sz="3600" dirty="0" smtClean="0">
                <a:latin typeface="Arial Black" pitchFamily="34" charset="0"/>
              </a:rPr>
              <a:t>Он расположен вдоль озера Большое Кабанье. Имеет общую площадь 1,8 тысяч км.</a:t>
            </a:r>
          </a:p>
          <a:p>
            <a:r>
              <a:rPr lang="ru-RU" sz="3600" dirty="0" smtClean="0">
                <a:latin typeface="Arial Black" pitchFamily="34" charset="0"/>
              </a:rPr>
              <a:t>Растительный мир заказника насчитывает 264 вида.</a:t>
            </a:r>
            <a:endParaRPr lang="ru-RU" sz="3600" dirty="0">
              <a:latin typeface="Arial Black" pitchFamily="34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 smtClean="0">
                <a:latin typeface="Arial Black" pitchFamily="34" charset="0"/>
              </a:rPr>
              <a:t>Здесь встречается орлан – белохвост, большая белая цапля.</a:t>
            </a:r>
          </a:p>
          <a:p>
            <a:r>
              <a:rPr lang="ru-RU" sz="3600" dirty="0" smtClean="0">
                <a:latin typeface="Arial Black" pitchFamily="34" charset="0"/>
              </a:rPr>
              <a:t>К сожалению, заказник в настоящее время практически не охраняется. И участились случаи появления там браконьеров.</a:t>
            </a:r>
            <a:endParaRPr lang="ru-RU" sz="3600" dirty="0">
              <a:latin typeface="Arial Black" pitchFamily="34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128</Words>
  <Application>Microsoft Office PowerPoint</Application>
  <PresentationFormat>Экран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Фомкина Татьяна Александровна     218 – 726 - 277</vt:lpstr>
      <vt:lpstr>Водные богатства</vt:lpstr>
      <vt:lpstr>Слайд 3</vt:lpstr>
      <vt:lpstr>Кудрявые пеликаны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Водные богатства</dc:title>
  <dc:creator>Admin</dc:creator>
  <cp:lastModifiedBy>Admin</cp:lastModifiedBy>
  <cp:revision>6</cp:revision>
  <dcterms:created xsi:type="dcterms:W3CDTF">2010-11-15T12:58:14Z</dcterms:created>
  <dcterms:modified xsi:type="dcterms:W3CDTF">2011-01-15T13:10:57Z</dcterms:modified>
</cp:coreProperties>
</file>