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8" r:id="rId4"/>
    <p:sldId id="260" r:id="rId5"/>
    <p:sldId id="257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FC41-A6EC-4DAB-B86A-3D472D1C7E91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Фомкина Татьяна Александровна    218-726-277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43116"/>
            <a:ext cx="6400800" cy="1214446"/>
          </a:xfr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Приложение </a:t>
            </a:r>
            <a:r>
              <a:rPr lang="ru-RU" smtClean="0">
                <a:solidFill>
                  <a:schemeClr val="tx1"/>
                </a:solidFill>
              </a:rPr>
              <a:t>№ </a:t>
            </a:r>
            <a:r>
              <a:rPr lang="ru-RU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Составьте пары водоёмов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Естественный + </a:t>
            </a:r>
            <a:r>
              <a:rPr lang="ru-RU" sz="4400" dirty="0" err="1" smtClean="0">
                <a:solidFill>
                  <a:srgbClr val="0000FF"/>
                </a:solidFill>
                <a:latin typeface="Arial Black" pitchFamily="34" charset="0"/>
              </a:rPr>
              <a:t>естественный</a:t>
            </a: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2.Искусственный + искусственный.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3. Естественный + искусственный.</a:t>
            </a:r>
            <a:endParaRPr lang="ru-RU" sz="44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Определите экологические проблемы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Загрязнение водоёмов сточными водами предприятий (заводов, комбинатов, ферм).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Засорение водоёмов бытовыми отходами (мусором).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Отравление водоёмов горючим веществами (бензин, машинное масло).</a:t>
            </a:r>
            <a:endParaRPr lang="ru-RU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Составьте памятку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</a:rPr>
              <a:t>«Правила    поведения 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</a:rPr>
              <a:t>  у водоёма»</a:t>
            </a:r>
            <a:endParaRPr lang="ru-RU" sz="72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Запрещается сливать в водоёмы грязные сточные воды!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Нельзя бросать в воду мусор! Нельзя оставлять мусор на берегу!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Запрещается мыть в водоёмах транспорт!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Человек!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Arial Black" pitchFamily="34" charset="0"/>
              </a:rPr>
              <a:t>   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«Люби воду, люби природу –</a:t>
            </a:r>
          </a:p>
          <a:p>
            <a:pPr>
              <a:buNone/>
            </a:pPr>
            <a:r>
              <a:rPr lang="ru-RU" sz="6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    будешь вечно мил народу!»</a:t>
            </a:r>
            <a:endParaRPr lang="ru-RU" sz="6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786478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00FF"/>
                </a:solidFill>
                <a:latin typeface="Arial Black" pitchFamily="34" charset="0"/>
              </a:rPr>
              <a:t>«Родной край – часть большой страны»</a:t>
            </a:r>
            <a:endParaRPr lang="ru-RU" sz="7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00702"/>
            <a:ext cx="6400800" cy="13809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Сегодня мы отправимся туда,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Где плещется прохладная вода.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 Алтайский край, 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       </a:t>
            </a:r>
            <a:r>
              <a:rPr lang="ru-RU" sz="3600" dirty="0" err="1" smtClean="0">
                <a:solidFill>
                  <a:srgbClr val="0000FF"/>
                </a:solidFill>
                <a:latin typeface="Arial Black" pitchFamily="34" charset="0"/>
              </a:rPr>
              <a:t>Бурлинский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наш район,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Водой речной, 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                   озёрной напоён.</a:t>
            </a:r>
            <a:endParaRPr lang="ru-RU" sz="36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Природные условия района.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Что такое водоёмы?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Какие бывают водоёмы?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Какие водоёмы есть в районе?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Нужно ли охранять водоёмы?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00FF"/>
                </a:solidFill>
                <a:latin typeface="Arial Black" pitchFamily="34" charset="0"/>
              </a:rPr>
              <a:t>«Водоёмы нашего района»</a:t>
            </a:r>
            <a:endParaRPr lang="ru-RU" sz="96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 smtClean="0">
                <a:latin typeface="Arial Black" pitchFamily="34" charset="0"/>
              </a:rPr>
              <a:t>Что мы называем водоёмами?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    </a:t>
            </a:r>
            <a:r>
              <a:rPr lang="ru-RU" sz="5400" dirty="0" smtClean="0">
                <a:solidFill>
                  <a:srgbClr val="0000FF"/>
                </a:solidFill>
                <a:latin typeface="Arial Black" pitchFamily="34" charset="0"/>
              </a:rPr>
              <a:t>Водоёмы – это хранилища воды, которая нужна всему живому.</a:t>
            </a:r>
            <a:endParaRPr lang="ru-RU" sz="54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Какие водоёмы вы знаете?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Озеро.                      Река.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Пруд.              Море.                            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    Водохранилище.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Океан.                 Ручей. 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        Водоканал.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          Котлован.</a:t>
            </a:r>
            <a:endParaRPr lang="ru-RU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Какие водоёмы в нашем районе?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Река.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Озёро.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Болото.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Пруд.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Котлован.</a:t>
            </a:r>
          </a:p>
          <a:p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На какие группы можно разделить водоёмы?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Естествен-</a:t>
            </a:r>
          </a:p>
          <a:p>
            <a:pPr>
              <a:buNone/>
            </a:pPr>
            <a:r>
              <a:rPr lang="ru-RU" sz="4000" dirty="0" err="1" smtClean="0">
                <a:solidFill>
                  <a:srgbClr val="0000FF"/>
                </a:solidFill>
                <a:latin typeface="Arial Black" pitchFamily="34" charset="0"/>
              </a:rPr>
              <a:t>ные</a:t>
            </a:r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 – это…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Искусственные – это…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251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Фомкина Татьяна Александровна    218-726-277</vt:lpstr>
      <vt:lpstr>«Родной край – часть большой страны»</vt:lpstr>
      <vt:lpstr>Слайд 3</vt:lpstr>
      <vt:lpstr>Слайд 4</vt:lpstr>
      <vt:lpstr>«Водоёмы нашего района»</vt:lpstr>
      <vt:lpstr>Что мы называем водоёмами?</vt:lpstr>
      <vt:lpstr>Какие водоёмы вы знаете?</vt:lpstr>
      <vt:lpstr>Какие водоёмы в нашем районе?</vt:lpstr>
      <vt:lpstr>На какие группы можно разделить водоёмы?</vt:lpstr>
      <vt:lpstr>Составьте пары водоёмов</vt:lpstr>
      <vt:lpstr>Определите экологические проблемы</vt:lpstr>
      <vt:lpstr>Составьте памятку</vt:lpstr>
      <vt:lpstr>Слайд 13</vt:lpstr>
      <vt:lpstr>Человек!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«Родной край – часть большой страны»</dc:title>
  <dc:creator>Admin</dc:creator>
  <cp:lastModifiedBy>Admin</cp:lastModifiedBy>
  <cp:revision>19</cp:revision>
  <dcterms:created xsi:type="dcterms:W3CDTF">2010-11-12T16:13:08Z</dcterms:created>
  <dcterms:modified xsi:type="dcterms:W3CDTF">2011-01-15T13:08:59Z</dcterms:modified>
</cp:coreProperties>
</file>