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6" r:id="rId2"/>
    <p:sldId id="282" r:id="rId3"/>
    <p:sldId id="264" r:id="rId4"/>
    <p:sldId id="273" r:id="rId5"/>
    <p:sldId id="262" r:id="rId6"/>
    <p:sldId id="274" r:id="rId7"/>
    <p:sldId id="272" r:id="rId8"/>
    <p:sldId id="259" r:id="rId9"/>
    <p:sldId id="260" r:id="rId10"/>
    <p:sldId id="278" r:id="rId11"/>
    <p:sldId id="258" r:id="rId12"/>
    <p:sldId id="279" r:id="rId13"/>
    <p:sldId id="267" r:id="rId14"/>
    <p:sldId id="280" r:id="rId15"/>
    <p:sldId id="277" r:id="rId16"/>
    <p:sldId id="281" r:id="rId17"/>
    <p:sldId id="261" r:id="rId18"/>
    <p:sldId id="283" r:id="rId19"/>
    <p:sldId id="263" r:id="rId20"/>
    <p:sldId id="284" r:id="rId21"/>
    <p:sldId id="265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AD618-ED3C-4758-9526-1EC1E7637C72}" type="datetimeFigureOut">
              <a:rPr lang="ru-RU" smtClean="0"/>
              <a:t>12.01.2011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4A840-E794-46E2-AF2E-54CE565F8B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A840-E794-46E2-AF2E-54CE565F8B09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3316" name="Picture 4" descr="156_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753600" cy="738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WordArt 7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0" y="714356"/>
            <a:ext cx="8643966" cy="437040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 dirty="0" smtClean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C </a:t>
            </a:r>
            <a:r>
              <a:rPr lang="ru-RU" sz="3600" b="1" kern="10" dirty="0" smtClean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днём Матери!</a:t>
            </a:r>
            <a:endParaRPr lang="ru-RU" sz="3600" kern="10" dirty="0">
              <a:ln w="31550" cmpd="sng">
                <a:solidFill>
                  <a:srgbClr val="0070C0"/>
                </a:solidFill>
                <a:prstDash val="soli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4340" name="Picture 4" descr="187_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95288" y="849382"/>
            <a:ext cx="511333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Земной поклон тебе, родная мама,</a:t>
            </a:r>
            <a:b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Зато, что ты на свете есть.</a:t>
            </a:r>
            <a:b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 сна прошло ночей не мало,</a:t>
            </a:r>
            <a:b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Тревог о нас не перечесть.</a:t>
            </a:r>
            <a:b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Целуем твои руки, дорогая,</a:t>
            </a:r>
            <a:b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Морщинки и седую прядь волос.</a:t>
            </a:r>
            <a:b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робко просим у тебя прощенья</a:t>
            </a:r>
            <a:b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боль, что каждый нехотя нанёс.</a:t>
            </a:r>
            <a:b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много добрых слов ты заслужила,</a:t>
            </a:r>
            <a:b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долгу мы неоплатном пред тобой,</a:t>
            </a:r>
            <a:b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нас всегда ты будешь доброй, милой</a:t>
            </a:r>
            <a:b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в жизни самой дорогой.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7412" name="Picture 4" descr="266_1024"/>
          <p:cNvPicPr>
            <a:picLocks noChangeAspect="1" noChangeArrowheads="1"/>
          </p:cNvPicPr>
          <p:nvPr/>
        </p:nvPicPr>
        <p:blipFill>
          <a:blip r:embed="rId2" cstate="print"/>
          <a:srcRect l="7519" t="3125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DSC037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0"/>
            <a:ext cx="4143403" cy="6356372"/>
          </a:xfrm>
          <a:prstGeom prst="ellips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7414" name="Прямоугольник 7"/>
          <p:cNvSpPr>
            <a:spLocks noChangeArrowheads="1"/>
          </p:cNvSpPr>
          <p:nvPr/>
        </p:nvSpPr>
        <p:spPr bwMode="auto">
          <a:xfrm>
            <a:off x="571472" y="571479"/>
            <a:ext cx="342902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 свете добрых слов</a:t>
            </a:r>
            <a:b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Живёт немало</a:t>
            </a:r>
            <a:b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Но всех добрее</a:t>
            </a:r>
            <a:b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 нежней одно:</a:t>
            </a:r>
          </a:p>
          <a:p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Из двух слогов</a:t>
            </a:r>
            <a:b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Простое слово “мама”</a:t>
            </a:r>
            <a:b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 нету слов</a:t>
            </a:r>
            <a:b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Роднее, чем оно!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173060" name="Picture 4" descr="любовь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250825" y="4221163"/>
            <a:ext cx="8424863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Простите нас, за каждую морщинку</a:t>
            </a:r>
            <a:b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Ведь из - за нас бывает вам не сладко</a:t>
            </a:r>
            <a:b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Простите нас за каждую слезинку</a:t>
            </a:r>
            <a:b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</a:br>
            <a:r>
              <a:rPr lang="en-US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  </a:t>
            </a: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С родной щеки утёртую украдкой.</a:t>
            </a:r>
            <a:b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</a:b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3796" name="Picture 4" descr="Копия Flowers_07"/>
          <p:cNvPicPr>
            <a:picLocks noChangeAspect="1" noChangeArrowheads="1"/>
          </p:cNvPicPr>
          <p:nvPr/>
        </p:nvPicPr>
        <p:blipFill>
          <a:blip r:embed="rId2" cstate="print"/>
          <a:srcRect t="3767" b="5838"/>
          <a:stretch>
            <a:fillRect/>
          </a:stretch>
        </p:blipFill>
        <p:spPr bwMode="auto">
          <a:xfrm>
            <a:off x="-214346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DSC038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0"/>
            <a:ext cx="5249867" cy="6858000"/>
          </a:xfrm>
          <a:prstGeom prst="ellips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1" y="555635"/>
            <a:ext cx="357186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Мама! Какое хорошее слово! </a:t>
            </a:r>
          </a:p>
          <a:p>
            <a:pPr algn="ctr"/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Мама все время быть рядом готова </a:t>
            </a:r>
          </a:p>
          <a:p>
            <a:pPr algn="ctr"/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минуту несчастья всегда она рядом, </a:t>
            </a:r>
          </a:p>
          <a:p>
            <a:pPr algn="ctr"/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Поддержит улыбкой, и словом, и взглядом.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3732" name="Picture 4" descr="30640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1403350" y="1444794"/>
            <a:ext cx="595473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Пусть года проносятся упрямо, </a:t>
            </a:r>
          </a:p>
          <a:p>
            <a:pPr algn="ctr"/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Но для нас дороже нет тебя. </a:t>
            </a:r>
          </a:p>
          <a:p>
            <a:pPr algn="ctr"/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Будь здорова, будь спокойна мама, </a:t>
            </a:r>
          </a:p>
          <a:p>
            <a:pPr algn="ctr"/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Не печалься, береги себ</a:t>
            </a: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я.</a:t>
            </a:r>
          </a:p>
          <a:p>
            <a:pPr algn="ctr" eaLnBrk="0" hangingPunct="0"/>
            <a:endParaRPr lang="ru-RU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5844" name="Picture 4" descr="Копия Flowers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DSC03846"/>
          <p:cNvPicPr>
            <a:picLocks noChangeAspect="1" noChangeArrowheads="1"/>
          </p:cNvPicPr>
          <p:nvPr/>
        </p:nvPicPr>
        <p:blipFill>
          <a:blip r:embed="rId4" cstate="print"/>
          <a:srcRect r="24038"/>
          <a:stretch>
            <a:fillRect/>
          </a:stretch>
        </p:blipFill>
        <p:spPr bwMode="auto">
          <a:xfrm>
            <a:off x="214282" y="71390"/>
            <a:ext cx="5143504" cy="6786610"/>
          </a:xfrm>
          <a:prstGeom prst="ellips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143636" y="500042"/>
            <a:ext cx="30003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Сто путей, дорог вокруг</a:t>
            </a:r>
            <a:b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Обойди по свету</a:t>
            </a:r>
            <a:b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Мама - самый лучший друг</a:t>
            </a:r>
            <a:b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Лучше мамы нету!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4755" name="Picture 6" descr="Isvg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357158" y="1369416"/>
            <a:ext cx="592935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 много добрых слов ты заслужила,</a:t>
            </a:r>
            <a:b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долгу мы неоплатном пред тобой,</a:t>
            </a:r>
            <a:b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Для нас всегда ты будешь доброй, милой</a:t>
            </a:r>
            <a:b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 в жизни самой дорогой.</a:t>
            </a:r>
            <a:endParaRPr lang="ru-RU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9460" name="Picture 4" descr="01900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DSC038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0"/>
            <a:ext cx="4643437" cy="6858000"/>
          </a:xfrm>
          <a:prstGeom prst="ellips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462" name="Прямоугольник 7"/>
          <p:cNvSpPr>
            <a:spLocks noChangeArrowheads="1"/>
          </p:cNvSpPr>
          <p:nvPr/>
        </p:nvSpPr>
        <p:spPr bwMode="auto">
          <a:xfrm>
            <a:off x="357159" y="428604"/>
            <a:ext cx="350046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Бабушка моя родная</a:t>
            </a:r>
            <a:b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 тебе желаю счастья</a:t>
            </a:r>
            <a:b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Пышных пирогов, конфет</a:t>
            </a:r>
            <a:b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Знай, что лучше тебя нет!</a:t>
            </a:r>
            <a:b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5781" name="Picture 4" descr="rose6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4" name="Прямоугольник 13"/>
          <p:cNvSpPr/>
          <p:nvPr/>
        </p:nvSpPr>
        <p:spPr>
          <a:xfrm>
            <a:off x="2286000" y="1357298"/>
            <a:ext cx="457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 бы ни манил вас бег событий, 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 ни влек бы в свой водоворот, 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Пуще глаза маму берегите 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 обид, от тягот и забот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6388" name="Picture 4" descr="265_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-285776"/>
            <a:ext cx="9753601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DSC037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57142"/>
            <a:ext cx="4824413" cy="6500858"/>
          </a:xfrm>
          <a:prstGeom prst="ellips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0" y="642918"/>
            <a:ext cx="3786182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этот ноябрьский денёк мы гостей созвали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Мам и бабушек своих усадили в зале.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Поздравляем всех мы мам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праздником осенним!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хотим вам пожелать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Радости, веселья!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1140" name="Picture 4" descr="MOONEY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785795"/>
            <a:ext cx="457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Родиться стоит поздно или рано</a:t>
            </a:r>
            <a:b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Хотя бы для того на этот свет,</a:t>
            </a:r>
            <a:b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Чтоб вымолвить впервые имя “мама”,</a:t>
            </a:r>
            <a:b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Которого священней в мире нет.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8612" name="Picture 4" descr="Копия flowers_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2000232" y="408812"/>
            <a:ext cx="478634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Мама! </a:t>
            </a:r>
          </a:p>
          <a:p>
            <a:pPr algn="ctr"/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долгу пред тобою мы будем извечно. </a:t>
            </a:r>
          </a:p>
          <a:p>
            <a:pPr algn="ctr"/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 все благодарны тебе бесконечно. </a:t>
            </a:r>
          </a:p>
          <a:p>
            <a:pPr algn="ctr"/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Будь самой счастливой, любимой самой, </a:t>
            </a:r>
          </a:p>
          <a:p>
            <a:pPr algn="ctr"/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Мама!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3556" name="Picture 4" descr="2320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DSC038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0"/>
            <a:ext cx="4859337" cy="6858000"/>
          </a:xfrm>
          <a:prstGeom prst="ellips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313" y="357188"/>
            <a:ext cx="3071812" cy="5918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Для бабушки внуки её - не помеха.</a:t>
            </a:r>
            <a:b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Что нужно ещё для души ей, скажи?</a:t>
            </a:r>
            <a:b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Немножечко счастья, немножечко смеха</a:t>
            </a:r>
            <a:b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 много тепла доброй детской души.</a:t>
            </a:r>
            <a:r>
              <a:rPr lang="ru-RU" dirty="0">
                <a:solidFill>
                  <a:srgbClr val="FF0066"/>
                </a:solidFill>
              </a:rPr>
              <a:t/>
            </a:r>
            <a:br>
              <a:rPr lang="ru-RU" dirty="0">
                <a:solidFill>
                  <a:srgbClr val="FF0066"/>
                </a:solidFill>
              </a:rPr>
            </a:br>
            <a:endParaRPr lang="ru-RU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8ebe9bf62f82ce1d75de612907cc6fe55f1a79376939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4699000"/>
            <a:ext cx="577373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i="1" dirty="0">
                <a:solidFill>
                  <a:srgbClr val="FFFF00"/>
                </a:solidFill>
              </a:rPr>
              <a:t>«Будем вечно прославлять</a:t>
            </a:r>
          </a:p>
          <a:p>
            <a:pPr algn="ctr"/>
            <a:r>
              <a:rPr lang="ru-RU" sz="3200" b="1" i="1" dirty="0">
                <a:solidFill>
                  <a:srgbClr val="FFFF00"/>
                </a:solidFill>
              </a:rPr>
              <a:t>ту женщину, чье имя – МАТЬ!»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2532" name="Picture 4" descr="200066"/>
          <p:cNvPicPr>
            <a:picLocks noChangeAspect="1" noChangeArrowheads="1"/>
          </p:cNvPicPr>
          <p:nvPr/>
        </p:nvPicPr>
        <p:blipFill>
          <a:blip r:embed="rId2" cstate="print"/>
          <a:srcRect l="17080" t="3125" r="8029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DSC03853"/>
          <p:cNvPicPr>
            <a:picLocks noChangeAspect="1" noChangeArrowheads="1"/>
          </p:cNvPicPr>
          <p:nvPr/>
        </p:nvPicPr>
        <p:blipFill>
          <a:blip r:embed="rId3" cstate="print"/>
          <a:srcRect r="13436"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ellips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2534" name="Прямоугольник 7"/>
          <p:cNvSpPr>
            <a:spLocks noChangeArrowheads="1"/>
          </p:cNvSpPr>
          <p:nvPr/>
        </p:nvSpPr>
        <p:spPr bwMode="auto">
          <a:xfrm>
            <a:off x="571472" y="785794"/>
            <a:ext cx="3714776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 кем 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пеpвым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мы </a:t>
            </a:r>
            <a:r>
              <a:rPr lang="ru-RU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встpечаемся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,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Пpидя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на белый свет, -</a:t>
            </a:r>
            <a:b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Так это наша мамочка,</a:t>
            </a:r>
            <a:b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Ее милее нет.</a:t>
            </a:r>
            <a:b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271106_3_devochka_sh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4597400" y="0"/>
            <a:ext cx="45466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Люблю тебя, мама, за что, я не знаю,</a:t>
            </a:r>
          </a:p>
          <a:p>
            <a:pPr algn="ctr"/>
            <a:r>
              <a:rPr lang="ru-RU" sz="28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Наверно, за то, что живу и мечтаю,</a:t>
            </a:r>
          </a:p>
          <a:p>
            <a:pPr algn="ctr"/>
            <a:r>
              <a:rPr lang="ru-RU" sz="28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 радуюсь солнцу, и светлому дню.</a:t>
            </a:r>
          </a:p>
          <a:p>
            <a:pPr algn="ctr"/>
            <a:r>
              <a:rPr lang="ru-RU" sz="28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 это тебя я, родная люблю.</a:t>
            </a:r>
          </a:p>
          <a:p>
            <a:pPr algn="ctr"/>
            <a:r>
              <a:rPr lang="ru-RU" sz="28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 небо, за ветер, за воздух вокруг.</a:t>
            </a:r>
          </a:p>
          <a:p>
            <a:pPr algn="ctr"/>
            <a:r>
              <a:rPr lang="ru-RU" sz="28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Люблю тебя, мама. Ты лучший мой друг.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1508" name="Picture 4" descr="2210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DSC038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488" y="0"/>
            <a:ext cx="4608512" cy="6858000"/>
          </a:xfrm>
          <a:prstGeom prst="ellips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1510" name="Прямоугольник 7"/>
          <p:cNvSpPr>
            <a:spLocks noChangeArrowheads="1"/>
          </p:cNvSpPr>
          <p:nvPr/>
        </p:nvSpPr>
        <p:spPr bwMode="auto">
          <a:xfrm>
            <a:off x="214313" y="928688"/>
            <a:ext cx="3071812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Милая! Родная! Ненаглядная!</a:t>
            </a:r>
            <a:b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Ты – попутный ветер кораблю.</a:t>
            </a:r>
            <a:b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Мне бы только быть с тобою рядом, </a:t>
            </a:r>
            <a:b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Ничего мне большего не надо, </a:t>
            </a:r>
            <a:b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Потому что я тебя люблю!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302936_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2229" name="Picture 5" descr="302936_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469313" y="3334098"/>
            <a:ext cx="665438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Разные дети живут на планете,</a:t>
            </a:r>
          </a:p>
          <a:p>
            <a:pPr algn="ctr"/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 мам своих любят все дети на свете.</a:t>
            </a:r>
          </a:p>
          <a:p>
            <a:pPr algn="ctr"/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Мамы все могут, мамы помогут,</a:t>
            </a:r>
          </a:p>
          <a:p>
            <a:pPr algn="ctr"/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Мамы умеют все понимать!</a:t>
            </a:r>
          </a:p>
          <a:p>
            <a:pPr algn="ctr"/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Вот такие наши мамы</a:t>
            </a:r>
          </a:p>
          <a:p>
            <a:pPr algn="ctr"/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всегда гордимся вами.</a:t>
            </a:r>
          </a:p>
          <a:p>
            <a:pPr algn="ctr"/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Умными, спокойными,</a:t>
            </a:r>
          </a:p>
          <a:p>
            <a:pPr algn="ctr"/>
            <a:r>
              <a:rPr lang="en-US" sz="28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Будем</a:t>
            </a:r>
            <a:r>
              <a:rPr lang="en-US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вас</a:t>
            </a:r>
            <a:r>
              <a:rPr lang="en-US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достойны</a:t>
            </a:r>
            <a:r>
              <a:rPr lang="en-US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</a:t>
            </a:r>
            <a:r>
              <a:rPr lang="en-US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23983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47110" name="Picture 6" descr="2398305"/>
          <p:cNvPicPr>
            <a:picLocks noChangeAspect="1" noChangeArrowheads="1"/>
          </p:cNvPicPr>
          <p:nvPr/>
        </p:nvPicPr>
        <p:blipFill>
          <a:blip r:embed="rId2" cstate="print"/>
          <a:srcRect t="3320"/>
          <a:stretch>
            <a:fillRect/>
          </a:stretch>
        </p:blipFill>
        <p:spPr bwMode="auto">
          <a:xfrm>
            <a:off x="-323850" y="0"/>
            <a:ext cx="9753600" cy="7072313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ellips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8596" y="1285860"/>
            <a:ext cx="371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 мамулю поцелую,</a:t>
            </a:r>
            <a:b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 мамулю обниму,</a:t>
            </a:r>
            <a:b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Маму добрую такую,</a:t>
            </a:r>
            <a:b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Не отдам я никому!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8436" name="Picture 4" descr="260_1024"/>
          <p:cNvPicPr>
            <a:picLocks noChangeAspect="1" noChangeArrowheads="1"/>
          </p:cNvPicPr>
          <p:nvPr/>
        </p:nvPicPr>
        <p:blipFill>
          <a:blip r:embed="rId2" cstate="print"/>
          <a:srcRect r="19433"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00034" y="214290"/>
            <a:ext cx="3857652" cy="60016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Мамочка, милая, нежная, славная,</a:t>
            </a:r>
            <a:b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Добрая, умная и лучезарная,</a:t>
            </a:r>
            <a:b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ладонях я счастье тебе подарю.</a:t>
            </a:r>
            <a:b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все я тебе говорю.</a:t>
            </a:r>
            <a:b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Живи, улыбайся невзгодам-годам,</a:t>
            </a:r>
            <a:b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Заботы разделим с тобой пополам.</a:t>
            </a:r>
            <a:b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Забудь о болезнях, о тревогах забудь,</a:t>
            </a:r>
            <a:b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Любовью осветим твой жизненный путь.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0484" name="Picture 4" descr="200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DSC038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018227" cy="6858000"/>
          </a:xfrm>
          <a:prstGeom prst="ellips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486" name="Прямоугольник 7"/>
          <p:cNvSpPr>
            <a:spLocks noChangeArrowheads="1"/>
          </p:cNvSpPr>
          <p:nvPr/>
        </p:nvSpPr>
        <p:spPr bwMode="auto">
          <a:xfrm>
            <a:off x="5572133" y="500063"/>
            <a:ext cx="335755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Спорить с вами не хочу.</a:t>
            </a:r>
            <a:br>
              <a:rPr lang="ru-RU" sz="32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r>
              <a:rPr lang="ru-RU" sz="32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Вы мне так поверьте.</a:t>
            </a:r>
            <a:br>
              <a:rPr lang="ru-RU" sz="32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r>
              <a:rPr lang="ru-RU" sz="32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Моя мама лучше всех</a:t>
            </a:r>
            <a:br>
              <a:rPr lang="ru-RU" sz="32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r>
              <a:rPr lang="ru-RU" sz="32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Лучше всех на свете</a:t>
            </a:r>
            <a:r>
              <a:rPr lang="ru-RU" sz="28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!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307</Words>
  <Application>Microsoft Office PowerPoint</Application>
  <PresentationFormat>Экран (4:3)</PresentationFormat>
  <Paragraphs>52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2011-01-11T07:54:30Z</dcterms:created>
  <dcterms:modified xsi:type="dcterms:W3CDTF">2011-01-12T16:05:25Z</dcterms:modified>
</cp:coreProperties>
</file>