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4" r:id="rId4"/>
    <p:sldId id="259" r:id="rId5"/>
    <p:sldId id="258" r:id="rId6"/>
    <p:sldId id="265" r:id="rId7"/>
    <p:sldId id="270" r:id="rId8"/>
    <p:sldId id="268" r:id="rId9"/>
    <p:sldId id="267" r:id="rId10"/>
    <p:sldId id="261" r:id="rId11"/>
    <p:sldId id="273" r:id="rId12"/>
    <p:sldId id="271" r:id="rId13"/>
    <p:sldId id="262" r:id="rId14"/>
    <p:sldId id="272" r:id="rId15"/>
    <p:sldId id="263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5D0A8-549E-4A71-96A9-F2089A2E28A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7807-D074-4AF9-9414-948072781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F423-F574-4F8E-9F30-61885FE4027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79AF4-A71F-4F3E-ADD8-F49763D3C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79AF4-A71F-4F3E-ADD8-F49763D3C2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latin typeface="American Retro" pitchFamily="66" charset="0"/>
              </a:rPr>
              <a:t>Панорама современной </a:t>
            </a:r>
            <a:r>
              <a:rPr lang="ru-RU" dirty="0" smtClean="0">
                <a:latin typeface="American Retro" pitchFamily="66" charset="0"/>
              </a:rPr>
              <a:t>Москвы. </a:t>
            </a:r>
            <a:r>
              <a:rPr lang="ru-RU" dirty="0" smtClean="0">
                <a:latin typeface="American Retro" pitchFamily="66" charset="0"/>
              </a:rPr>
              <a:t>О</a:t>
            </a:r>
            <a:r>
              <a:rPr lang="ru-RU" dirty="0" smtClean="0">
                <a:latin typeface="American Retro" pitchFamily="66" charset="0"/>
              </a:rPr>
              <a:t>бщий </a:t>
            </a:r>
            <a:r>
              <a:rPr lang="ru-RU" dirty="0" smtClean="0">
                <a:latin typeface="American Retro" pitchFamily="66" charset="0"/>
              </a:rPr>
              <a:t>план.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6" name="Содержимое 5" descr="48368103_496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847" y="1935163"/>
            <a:ext cx="6182306" cy="4389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merican Retro" pitchFamily="66" charset="0"/>
              </a:rPr>
              <a:t>----------------------------------</a:t>
            </a:r>
            <a:endParaRPr lang="ru-RU" dirty="0">
              <a:latin typeface="American Retro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merican Retro" pitchFamily="66" charset="0"/>
              </a:rPr>
              <a:t>Д. Донской</a:t>
            </a:r>
            <a:endParaRPr lang="ru-RU" dirty="0">
              <a:latin typeface="American Retro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merican Retro" pitchFamily="66" charset="0"/>
              </a:rPr>
              <a:t>Кремль при Д. Донском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7" name="Содержимое 6" descr="kat100153psmal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92562" y="2638774"/>
            <a:ext cx="2569464" cy="3598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14_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3071810"/>
            <a:ext cx="4041775" cy="2652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186766" cy="1204170"/>
          </a:xfrm>
        </p:spPr>
        <p:txBody>
          <a:bodyPr/>
          <a:lstStyle/>
          <a:p>
            <a:r>
              <a:rPr lang="ru-RU" dirty="0" smtClean="0"/>
              <a:t>         Куликовская битва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овая папка\kulikbitv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857364"/>
            <a:ext cx="828179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 anchor="t"/>
          <a:lstStyle/>
          <a:p>
            <a:pPr algn="l"/>
            <a:r>
              <a:rPr lang="ru-RU" dirty="0" smtClean="0"/>
              <a:t>Задача 3 – В 1, В 2, В 3.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64344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В1</a:t>
            </a:r>
          </a:p>
          <a:p>
            <a:pPr algn="l"/>
            <a:r>
              <a:rPr lang="ru-RU" dirty="0" smtClean="0"/>
              <a:t>Кремль, построенный при Ю.Долгоруком, имел </a:t>
            </a:r>
            <a:r>
              <a:rPr lang="en-US" dirty="0" smtClean="0"/>
              <a:t>S</a:t>
            </a:r>
            <a:r>
              <a:rPr lang="ru-RU" dirty="0" smtClean="0"/>
              <a:t> - 9га, а при Иване Калите на 10,9га больше.</a:t>
            </a:r>
          </a:p>
          <a:p>
            <a:pPr algn="l"/>
            <a:r>
              <a:rPr lang="ru-RU" dirty="0" smtClean="0"/>
              <a:t>Вычислите </a:t>
            </a:r>
            <a:r>
              <a:rPr lang="en-US" dirty="0" smtClean="0"/>
              <a:t>S </a:t>
            </a:r>
            <a:r>
              <a:rPr lang="ru-RU" dirty="0" smtClean="0"/>
              <a:t>кремля при Иване Калите.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В2</a:t>
            </a:r>
          </a:p>
          <a:p>
            <a:pPr algn="l"/>
            <a:r>
              <a:rPr lang="ru-RU" dirty="0" smtClean="0"/>
              <a:t>Белокаменный Кремль, возведённый при Д.Донском , имел стены длиной 1,979 км, а современный Кремль на 0,256 км. длиннее. </a:t>
            </a:r>
          </a:p>
          <a:p>
            <a:pPr algn="l"/>
            <a:r>
              <a:rPr lang="ru-RU" dirty="0" smtClean="0"/>
              <a:t>Вычислите длину стен современного Кремля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В3</a:t>
            </a:r>
          </a:p>
          <a:p>
            <a:pPr algn="l"/>
            <a:r>
              <a:rPr lang="ru-RU" dirty="0" smtClean="0"/>
              <a:t>Современный Кремль на 6,6 га. больше чем был деревянный. Вместе 2</a:t>
            </a:r>
            <a:r>
              <a:rPr lang="en-US" dirty="0" smtClean="0"/>
              <a:t> </a:t>
            </a:r>
            <a:r>
              <a:rPr lang="ru-RU" dirty="0" smtClean="0"/>
              <a:t>площади 46,4 га. </a:t>
            </a:r>
          </a:p>
          <a:p>
            <a:pPr algn="l"/>
            <a:r>
              <a:rPr lang="ru-RU" dirty="0" smtClean="0"/>
              <a:t>Какая </a:t>
            </a:r>
            <a:r>
              <a:rPr lang="en-US" dirty="0" smtClean="0"/>
              <a:t>S </a:t>
            </a:r>
            <a:r>
              <a:rPr lang="ru-RU" dirty="0" smtClean="0"/>
              <a:t>была у деревянного Кремля и какая </a:t>
            </a:r>
            <a:r>
              <a:rPr lang="en-US" dirty="0" smtClean="0"/>
              <a:t>S</a:t>
            </a:r>
            <a:r>
              <a:rPr lang="ru-RU" dirty="0" smtClean="0"/>
              <a:t> современного Кремля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latin typeface="American Retro" pitchFamily="66" charset="0"/>
              </a:rPr>
              <a:t>Иван </a:t>
            </a:r>
            <a:r>
              <a:rPr lang="en-US" dirty="0" smtClean="0">
                <a:latin typeface="+mn-lt"/>
              </a:rPr>
              <a:t> III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5" name="Содержимое 4" descr="m_226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3876436" cy="4307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0710241156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12770"/>
            <a:ext cx="4038600" cy="2850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------------------------------------------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Башни Кремля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  <p:pic>
        <p:nvPicPr>
          <p:cNvPr id="7" name="Содержимое 3" descr="moscowkremlin1_640_48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22786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 20-ти башен Кремля, круглых в 2 раза больше, чем многогранных, а четырёхгранных в 8 раз больше, чем круглых. Одна башня, Кутафья, неправильной формы. Сколько башен каждой формы имел Кремль?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latin typeface="American Retro" pitchFamily="66" charset="0"/>
              </a:rPr>
              <a:t>Могила неизвестного солдата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4" name="Содержимое 3" descr="og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0"/>
            <a:ext cx="2000264" cy="714356"/>
          </a:xfrm>
        </p:spPr>
        <p:txBody>
          <a:bodyPr/>
          <a:lstStyle/>
          <a:p>
            <a:r>
              <a:rPr lang="ru-RU" sz="4800" dirty="0" smtClean="0"/>
              <a:t>12 век</a:t>
            </a:r>
            <a:endParaRPr lang="ru-RU" sz="4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429256" y="0"/>
            <a:ext cx="3143272" cy="1428736"/>
          </a:xfrm>
        </p:spPr>
        <p:txBody>
          <a:bodyPr>
            <a:noAutofit/>
          </a:bodyPr>
          <a:lstStyle/>
          <a:p>
            <a:r>
              <a:rPr lang="ru-RU" sz="4800" dirty="0" smtClean="0"/>
              <a:t>13-14век век</a:t>
            </a:r>
            <a:endParaRPr lang="ru-RU" sz="4800" dirty="0"/>
          </a:p>
        </p:txBody>
      </p:sp>
      <p:pic>
        <p:nvPicPr>
          <p:cNvPr id="4" name="Содержимое 4" descr="12_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571481"/>
            <a:ext cx="4071934" cy="2660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 flipH="1">
            <a:off x="0" y="3286124"/>
            <a:ext cx="2285984" cy="642942"/>
          </a:xfrm>
        </p:spPr>
        <p:txBody>
          <a:bodyPr>
            <a:noAutofit/>
          </a:bodyPr>
          <a:lstStyle/>
          <a:p>
            <a:r>
              <a:rPr lang="ru-RU" sz="4800" dirty="0" smtClean="0"/>
              <a:t>14 век</a:t>
            </a:r>
            <a:endParaRPr lang="ru-RU" sz="4800" dirty="0"/>
          </a:p>
        </p:txBody>
      </p:sp>
      <p:pic>
        <p:nvPicPr>
          <p:cNvPr id="5" name="Содержимое 3" descr="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71481"/>
            <a:ext cx="4500562" cy="2643206"/>
          </a:xfrm>
          <a:prstGeom prst="rect">
            <a:avLst/>
          </a:prstGeom>
        </p:spPr>
      </p:pic>
      <p:pic>
        <p:nvPicPr>
          <p:cNvPr id="6" name="Содержимое 9" descr="14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392909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7" descr="0710241156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433" y="4000504"/>
            <a:ext cx="4201285" cy="2575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Содержимое 10"/>
          <p:cNvSpPr txBox="1">
            <a:spLocks/>
          </p:cNvSpPr>
          <p:nvPr/>
        </p:nvSpPr>
        <p:spPr>
          <a:xfrm flipH="1">
            <a:off x="6215074" y="3286124"/>
            <a:ext cx="2286016" cy="642942"/>
          </a:xfrm>
          <a:prstGeom prst="rect">
            <a:avLst/>
          </a:prstGeom>
        </p:spPr>
        <p:txBody>
          <a:bodyPr vert="horz" tIns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век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6000" dirty="0" smtClean="0"/>
              <a:t>21 век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Новая папка\68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latin typeface="American Retro" pitchFamily="66" charset="0"/>
              </a:rPr>
              <a:t>Панорама современной Москвы.  Кремль сегодня.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4" name="Содержимое 3" descr="moscowkremlin1_640_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71678"/>
            <a:ext cx="585258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142852"/>
            <a:ext cx="8229600" cy="1143000"/>
          </a:xfrm>
        </p:spPr>
        <p:txBody>
          <a:bodyPr anchor="ctr"/>
          <a:lstStyle/>
          <a:p>
            <a:pPr algn="ctr"/>
            <a:endParaRPr lang="ru-RU" dirty="0">
              <a:latin typeface="American Retro" pitchFamily="66" charset="0"/>
            </a:endParaRPr>
          </a:p>
        </p:txBody>
      </p:sp>
      <p:pic>
        <p:nvPicPr>
          <p:cNvPr id="4" name="Содержимое 3" descr="77b5d0e0eae8467f1523034ac7972ba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800105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latin typeface="American Retro" pitchFamily="66" charset="0"/>
              </a:rPr>
              <a:t>Строительство Кремля при Ю.Долгоруком. Картина А.Васнецова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5" name="Содержимое 4" descr="12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500306"/>
            <a:ext cx="6286544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H="1" flipV="1">
            <a:off x="8686798" y="635492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latin typeface="American Retro" pitchFamily="66" charset="0"/>
              </a:rPr>
              <a:t>Юрий Долгорукий</a:t>
            </a:r>
            <a:endParaRPr lang="ru-RU" dirty="0">
              <a:latin typeface="American Retro" pitchFamily="66" charset="0"/>
            </a:endParaRPr>
          </a:p>
        </p:txBody>
      </p:sp>
      <p:pic>
        <p:nvPicPr>
          <p:cNvPr id="6" name="Содержимое 5" descr="091d4da9e859a2e9969c1966e873f5f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485778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0" dirty="0" smtClean="0"/>
              <a:t>1147</a:t>
            </a:r>
            <a:endParaRPr lang="ru-RU" sz="25000" dirty="0"/>
          </a:p>
        </p:txBody>
      </p:sp>
      <p:pic>
        <p:nvPicPr>
          <p:cNvPr id="4" name="Содержимое 3" descr="ris23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5984" y="2500306"/>
            <a:ext cx="407196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S</a:t>
            </a:r>
            <a:r>
              <a:rPr lang="ru-RU" dirty="0" smtClean="0"/>
              <a:t> кремля построенного Юрием Долгоруким в 6-ть раз больше </a:t>
            </a:r>
            <a:r>
              <a:rPr lang="en-US" dirty="0" smtClean="0"/>
              <a:t>S</a:t>
            </a:r>
            <a:r>
              <a:rPr lang="ru-RU" dirty="0" smtClean="0"/>
              <a:t> маленькой крепостницы. Вместе две </a:t>
            </a:r>
            <a:r>
              <a:rPr lang="en-US" dirty="0" smtClean="0"/>
              <a:t>S </a:t>
            </a:r>
            <a:r>
              <a:rPr lang="ru-RU" dirty="0" smtClean="0"/>
              <a:t>-105000 м. кв. Найти </a:t>
            </a:r>
            <a:r>
              <a:rPr lang="en-US" dirty="0" smtClean="0"/>
              <a:t>S</a:t>
            </a:r>
            <a:r>
              <a:rPr lang="ru-RU" dirty="0" smtClean="0"/>
              <a:t> маленькой крепостницы и </a:t>
            </a:r>
            <a:r>
              <a:rPr lang="en-US" dirty="0" smtClean="0"/>
              <a:t>S </a:t>
            </a:r>
            <a:r>
              <a:rPr lang="ru-RU" dirty="0" smtClean="0"/>
              <a:t>Кремля.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Деревянный Кремль</a:t>
            </a:r>
            <a:endParaRPr lang="ru-RU" dirty="0"/>
          </a:p>
        </p:txBody>
      </p:sp>
      <p:pic>
        <p:nvPicPr>
          <p:cNvPr id="4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4"/>
            <a:ext cx="6643734" cy="46434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Иван       </a:t>
            </a:r>
            <a:r>
              <a:rPr lang="ru-RU" dirty="0" err="1" smtClean="0"/>
              <a:t>Калита</a:t>
            </a:r>
            <a:endParaRPr lang="ru-RU" dirty="0"/>
          </a:p>
        </p:txBody>
      </p:sp>
      <p:pic>
        <p:nvPicPr>
          <p:cNvPr id="3074" name="Picture 2" descr="G:\Новая папка\730242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71504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231</Words>
  <PresentationFormat>Экран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Панорама современной Москвы. Общий план.</vt:lpstr>
      <vt:lpstr>Панорама современной Москвы.  Кремль сегодня.</vt:lpstr>
      <vt:lpstr>Слайд 3</vt:lpstr>
      <vt:lpstr>Строительство Кремля при Ю.Долгоруком. Картина А.Васнецова</vt:lpstr>
      <vt:lpstr>Юрий Долгорукий</vt:lpstr>
      <vt:lpstr>1147</vt:lpstr>
      <vt:lpstr>Задача 1</vt:lpstr>
      <vt:lpstr>          Деревянный Кремль</vt:lpstr>
      <vt:lpstr>              Иван       Калита</vt:lpstr>
      <vt:lpstr>----------------------------------</vt:lpstr>
      <vt:lpstr>         Куликовская битва</vt:lpstr>
      <vt:lpstr>Задача 3 – В 1, В 2, В 3.</vt:lpstr>
      <vt:lpstr>Иван  III</vt:lpstr>
      <vt:lpstr>------------------------------------------</vt:lpstr>
      <vt:lpstr>Могила неизвестного солдата</vt:lpstr>
      <vt:lpstr>Слайд 16</vt:lpstr>
      <vt:lpstr>Слайд 17</vt:lpstr>
      <vt:lpstr>                       21 век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современной Москвы – общий план.</dc:title>
  <cp:lastModifiedBy>Пользователь</cp:lastModifiedBy>
  <cp:revision>44</cp:revision>
  <dcterms:modified xsi:type="dcterms:W3CDTF">2011-01-23T13:30:56Z</dcterms:modified>
</cp:coreProperties>
</file>