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4948-6777-4EEB-8234-565D496F8F9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F5FA7E-0C07-41E8-8767-9A44ABA63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4948-6777-4EEB-8234-565D496F8F9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FA7E-0C07-41E8-8767-9A44ABA63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4948-6777-4EEB-8234-565D496F8F9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FA7E-0C07-41E8-8767-9A44ABA63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4948-6777-4EEB-8234-565D496F8F9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F5FA7E-0C07-41E8-8767-9A44ABA63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4948-6777-4EEB-8234-565D496F8F9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FA7E-0C07-41E8-8767-9A44ABA634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4948-6777-4EEB-8234-565D496F8F9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FA7E-0C07-41E8-8767-9A44ABA63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4948-6777-4EEB-8234-565D496F8F9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1F5FA7E-0C07-41E8-8767-9A44ABA634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4948-6777-4EEB-8234-565D496F8F9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FA7E-0C07-41E8-8767-9A44ABA63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4948-6777-4EEB-8234-565D496F8F9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FA7E-0C07-41E8-8767-9A44ABA63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4948-6777-4EEB-8234-565D496F8F9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FA7E-0C07-41E8-8767-9A44ABA63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4948-6777-4EEB-8234-565D496F8F9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FA7E-0C07-41E8-8767-9A44ABA634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2E4948-6777-4EEB-8234-565D496F8F9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F5FA7E-0C07-41E8-8767-9A44ABA634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8;&#1072;&#1090;&#1100;&#1103;&#1085;&#1072;%20&#1043;&#1088;&#1080;&#1075;&#1086;&#1088;&#1100;&#1077;&#1074;&#1085;&#1072;\&#1056;&#1072;&#1073;&#1086;&#1095;&#1080;&#1081;%20&#1089;&#1090;&#1086;&#1083;\&#1085;&#1072;&#1089;&#1077;&#1082;&#1086;&#1084;&#1099;&#1077;\vremena10.mp3" TargetMode="Externa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audio" Target="file:///C:\Documents%20and%20Settings\&#1058;&#1072;&#1090;&#1100;&#1103;&#1085;&#1072;%20&#1043;&#1088;&#1080;&#1075;&#1086;&#1088;&#1100;&#1077;&#1074;&#1085;&#1072;\&#1056;&#1072;&#1073;&#1086;&#1095;&#1080;&#1081;%20&#1089;&#1090;&#1086;&#1083;\&#1085;&#1072;&#1089;&#1077;&#1082;&#1086;&#1084;&#1099;&#1077;\&#1087;&#1090;&#1080;&#1094;&#1099;\Dyatel_BP_drob2009.mp3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" Type="http://schemas.openxmlformats.org/officeDocument/2006/relationships/audio" Target="file:///C:\Documents%20and%20Settings\&#1058;&#1072;&#1090;&#1100;&#1103;&#1085;&#1072;%20&#1043;&#1088;&#1080;&#1075;&#1086;&#1088;&#1100;&#1077;&#1074;&#1085;&#1072;\&#1056;&#1072;&#1073;&#1086;&#1095;&#1080;&#1081;%20&#1089;&#1090;&#1086;&#1083;\&#1085;&#1072;&#1089;&#1077;&#1082;&#1086;&#1084;&#1099;&#1077;\&#1087;&#1090;&#1080;&#1094;&#1099;\lastochka_beregovaja.mp3" TargetMode="External"/><Relationship Id="rId16" Type="http://schemas.openxmlformats.org/officeDocument/2006/relationships/image" Target="../media/image25.png"/><Relationship Id="rId1" Type="http://schemas.openxmlformats.org/officeDocument/2006/relationships/audio" Target="file:///C:\Documents%20and%20Settings\&#1058;&#1072;&#1090;&#1100;&#1103;&#1085;&#1072;%20&#1043;&#1088;&#1080;&#1075;&#1086;&#1088;&#1100;&#1077;&#1074;&#1085;&#1072;\&#1056;&#1072;&#1073;&#1086;&#1095;&#1080;&#1081;%20&#1089;&#1090;&#1086;&#1083;\&#1085;&#1072;&#1089;&#1077;&#1082;&#1086;&#1084;&#1099;&#1077;\&#1087;&#1090;&#1080;&#1094;&#1099;\20060.mp3" TargetMode="External"/><Relationship Id="rId6" Type="http://schemas.openxmlformats.org/officeDocument/2006/relationships/audio" Target="file:///C:\Documents%20and%20Settings\&#1058;&#1072;&#1090;&#1100;&#1103;&#1085;&#1072;%20&#1043;&#1088;&#1080;&#1075;&#1086;&#1088;&#1100;&#1077;&#1074;&#1085;&#1072;\&#1056;&#1072;&#1073;&#1086;&#1095;&#1080;&#1081;%20&#1089;&#1090;&#1086;&#1083;\&#1085;&#1072;&#1089;&#1077;&#1082;&#1086;&#1084;&#1099;&#1077;\&#1087;&#1090;&#1080;&#1094;&#1099;\Soroka_1-48.mp3" TargetMode="External"/><Relationship Id="rId11" Type="http://schemas.openxmlformats.org/officeDocument/2006/relationships/image" Target="../media/image20.png"/><Relationship Id="rId5" Type="http://schemas.openxmlformats.org/officeDocument/2006/relationships/audio" Target="file:///C:\Documents%20and%20Settings\&#1058;&#1072;&#1090;&#1100;&#1103;&#1085;&#1072;%20&#1043;&#1088;&#1080;&#1075;&#1086;&#1088;&#1100;&#1077;&#1074;&#1085;&#1072;\&#1056;&#1072;&#1073;&#1086;&#1095;&#1080;&#1081;%20&#1089;&#1090;&#1086;&#1083;\&#1085;&#1072;&#1089;&#1077;&#1082;&#1086;&#1084;&#1099;&#1077;\&#1087;&#1090;&#1080;&#1094;&#1099;\20770.mp3" TargetMode="Externa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4" Type="http://schemas.openxmlformats.org/officeDocument/2006/relationships/audio" Target="file:///C:\Documents%20and%20Settings\&#1058;&#1072;&#1090;&#1100;&#1103;&#1085;&#1072;%20&#1043;&#1088;&#1080;&#1075;&#1086;&#1088;&#1100;&#1077;&#1074;&#1085;&#1072;\&#1056;&#1072;&#1073;&#1086;&#1095;&#1080;&#1081;%20&#1089;&#1090;&#1086;&#1083;\&#1085;&#1072;&#1089;&#1077;&#1082;&#1086;&#1084;&#1099;&#1077;\&#1087;&#1090;&#1080;&#1094;&#1099;\87_43-_--.mp3" TargetMode="External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ic-music.ru/mp3-tchaikovsky-piano.html" TargetMode="External"/><Relationship Id="rId2" Type="http://schemas.openxmlformats.org/officeDocument/2006/relationships/hyperlink" Target="http://www.topguns.ru/birds/2077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otoparus.com/golosa_ptic.shtml-" TargetMode="External"/><Relationship Id="rId4" Type="http://schemas.openxmlformats.org/officeDocument/2006/relationships/hyperlink" Target="http://www.topguns.ru/birds/20060-&#1075;&#1086;&#1083;&#1086;&#1089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лист8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631855">
            <a:off x="3286116" y="3500438"/>
            <a:ext cx="1085850" cy="1171575"/>
          </a:xfrm>
          <a:prstGeom prst="rect">
            <a:avLst/>
          </a:prstGeom>
        </p:spPr>
      </p:pic>
      <p:pic>
        <p:nvPicPr>
          <p:cNvPr id="13" name="Рисунок 12" descr="лист6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60816">
            <a:off x="4157629" y="2221641"/>
            <a:ext cx="828675" cy="1362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0811" y="1285860"/>
            <a:ext cx="7391703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Осень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природа 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готовится к зиме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лист6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1571612"/>
            <a:ext cx="828675" cy="1362075"/>
          </a:xfrm>
          <a:prstGeom prst="rect">
            <a:avLst/>
          </a:prstGeom>
        </p:spPr>
      </p:pic>
      <p:pic>
        <p:nvPicPr>
          <p:cNvPr id="6" name="Рисунок 5" descr="лист8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5214950"/>
            <a:ext cx="1085850" cy="1171575"/>
          </a:xfrm>
          <a:prstGeom prst="rect">
            <a:avLst/>
          </a:prstGeom>
        </p:spPr>
      </p:pic>
      <p:pic>
        <p:nvPicPr>
          <p:cNvPr id="7" name="Рисунок 6" descr="лист4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5286388"/>
            <a:ext cx="1104900" cy="1038225"/>
          </a:xfrm>
          <a:prstGeom prst="rect">
            <a:avLst/>
          </a:prstGeom>
        </p:spPr>
      </p:pic>
      <p:pic>
        <p:nvPicPr>
          <p:cNvPr id="8" name="Рисунок 7" descr="лист6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2357430"/>
            <a:ext cx="828675" cy="1362075"/>
          </a:xfrm>
          <a:prstGeom prst="rect">
            <a:avLst/>
          </a:prstGeom>
        </p:spPr>
      </p:pic>
      <p:pic>
        <p:nvPicPr>
          <p:cNvPr id="9" name="Рисунок 8" descr="лист7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714356"/>
            <a:ext cx="1304925" cy="914400"/>
          </a:xfrm>
          <a:prstGeom prst="rect">
            <a:avLst/>
          </a:prstGeom>
        </p:spPr>
      </p:pic>
      <p:pic>
        <p:nvPicPr>
          <p:cNvPr id="10" name="Рисунок 9" descr="лист8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454533">
            <a:off x="4143372" y="428604"/>
            <a:ext cx="1085850" cy="1171575"/>
          </a:xfrm>
          <a:prstGeom prst="rect">
            <a:avLst/>
          </a:prstGeom>
        </p:spPr>
      </p:pic>
      <p:pic>
        <p:nvPicPr>
          <p:cNvPr id="11" name="Рисунок 10" descr="лист6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351586">
            <a:off x="7358082" y="5143512"/>
            <a:ext cx="828675" cy="1362075"/>
          </a:xfrm>
          <a:prstGeom prst="rect">
            <a:avLst/>
          </a:prstGeom>
        </p:spPr>
      </p:pic>
      <p:pic>
        <p:nvPicPr>
          <p:cNvPr id="12" name="Рисунок 11" descr="лист4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695832">
            <a:off x="2143108" y="428604"/>
            <a:ext cx="110490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remena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Рисунок 3" descr="осень.JPG"/>
          <p:cNvPicPr>
            <a:picLocks noChangeAspect="1"/>
          </p:cNvPicPr>
          <p:nvPr/>
        </p:nvPicPr>
        <p:blipFill>
          <a:blip r:embed="rId4" cstate="print"/>
          <a:srcRect r="37500" b="21354"/>
          <a:stretch>
            <a:fillRect/>
          </a:stretch>
        </p:blipFill>
        <p:spPr>
          <a:xfrm>
            <a:off x="0" y="-45728"/>
            <a:ext cx="9144000" cy="69037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85918" y="4143380"/>
            <a:ext cx="550503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15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осень</a:t>
            </a:r>
            <a:endParaRPr lang="ru-RU" sz="11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5)">
                                      <p:cBhvr>
                                        <p:cTn id="6" dur="305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 осень\осень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3226232" cy="21431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028" name="Picture 4" descr="G:\карт осень\октябр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500306"/>
            <a:ext cx="3243266" cy="2477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G:\карт осень\осень п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357694"/>
            <a:ext cx="2928958" cy="219671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0"/>
            <a:ext cx="30380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сентябрь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714488"/>
            <a:ext cx="26645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октябрь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3571876"/>
            <a:ext cx="24191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ноябрь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143116"/>
            <a:ext cx="3071834" cy="714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496"/>
            <a:ext cx="5214974" cy="714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3571876"/>
            <a:ext cx="3786214" cy="714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4286256"/>
            <a:ext cx="785818" cy="714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5000636"/>
            <a:ext cx="3071834" cy="714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2857488" y="2500306"/>
            <a:ext cx="7143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643306" y="2500306"/>
            <a:ext cx="7143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429124" y="2500306"/>
            <a:ext cx="7143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857488" y="3214686"/>
            <a:ext cx="7143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643306" y="3214686"/>
            <a:ext cx="7143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429124" y="3214686"/>
            <a:ext cx="7143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071670" y="3214686"/>
            <a:ext cx="7143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357290" y="3214686"/>
            <a:ext cx="7143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642910" y="3214686"/>
            <a:ext cx="7143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071670" y="3929066"/>
            <a:ext cx="7143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857488" y="3929066"/>
            <a:ext cx="7143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3643306" y="3929066"/>
            <a:ext cx="7143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4429124" y="3929066"/>
            <a:ext cx="7143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2071670" y="5357826"/>
            <a:ext cx="7143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857488" y="5357826"/>
            <a:ext cx="7143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643306" y="5357826"/>
            <a:ext cx="7143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857488" y="4643446"/>
            <a:ext cx="7143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ая выноска 25"/>
          <p:cNvSpPr/>
          <p:nvPr/>
        </p:nvSpPr>
        <p:spPr>
          <a:xfrm>
            <a:off x="4357686" y="0"/>
            <a:ext cx="4214842" cy="1785926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У косого нет берлоги,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Не нужна ему нора.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От врагов спасают ноги,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А от голода кора.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3174" y="214311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з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8992" y="214311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143372" y="2143116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я</a:t>
            </a:r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929190" y="214311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ц</a:t>
            </a:r>
            <a:endParaRPr lang="ru-RU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57158" y="2857496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</a:t>
            </a:r>
            <a:endParaRPr lang="ru-RU" sz="4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71538" y="285749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е</a:t>
            </a:r>
            <a:endParaRPr lang="ru-RU" sz="4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785918" y="2857496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д</a:t>
            </a:r>
            <a:endParaRPr lang="ru-RU" sz="4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571736" y="285749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7554" y="285749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е</a:t>
            </a:r>
            <a:endParaRPr lang="ru-RU" sz="4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143372" y="2857496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д</a:t>
            </a:r>
            <a:endParaRPr lang="ru-RU" sz="4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929190" y="2857496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ь</a:t>
            </a:r>
            <a:endParaRPr lang="ru-RU" sz="4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785918" y="357187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б</a:t>
            </a:r>
            <a:endParaRPr lang="ru-RU" sz="4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571736" y="357187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7554" y="357187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л</a:t>
            </a:r>
            <a:endParaRPr lang="ru-RU" sz="4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143372" y="3571876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</a:t>
            </a:r>
            <a:endParaRPr lang="ru-RU" sz="4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929190" y="357187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785918" y="492919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л</a:t>
            </a:r>
            <a:endParaRPr lang="ru-RU" sz="4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571736" y="492919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57554" y="492919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</a:t>
            </a:r>
            <a:endParaRPr lang="ru-RU" sz="4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143372" y="492919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571736" y="42148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р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Татьяна Григорьевна\Рабочий стол\ф\зайка 2.JPG"/>
          <p:cNvPicPr>
            <a:picLocks noChangeAspect="1" noChangeArrowheads="1"/>
          </p:cNvPicPr>
          <p:nvPr/>
        </p:nvPicPr>
        <p:blipFill>
          <a:blip r:embed="rId2" cstate="print"/>
          <a:srcRect r="53750" b="16250"/>
          <a:stretch>
            <a:fillRect/>
          </a:stretch>
        </p:blipFill>
        <p:spPr bwMode="auto">
          <a:xfrm>
            <a:off x="1428728" y="142852"/>
            <a:ext cx="1702040" cy="1849249"/>
          </a:xfrm>
          <a:prstGeom prst="rect">
            <a:avLst/>
          </a:prstGeom>
          <a:noFill/>
        </p:spPr>
      </p:pic>
      <p:pic>
        <p:nvPicPr>
          <p:cNvPr id="2051" name="Picture 3" descr="C:\Documents and Settings\Татьяна Григорьевна\Рабочий стол\ф\лиса2.JPG"/>
          <p:cNvPicPr>
            <a:picLocks noChangeAspect="1" noChangeArrowheads="1"/>
          </p:cNvPicPr>
          <p:nvPr/>
        </p:nvPicPr>
        <p:blipFill>
          <a:blip r:embed="rId3" cstate="print"/>
          <a:srcRect r="48500" b="47500"/>
          <a:stretch>
            <a:fillRect/>
          </a:stretch>
        </p:blipFill>
        <p:spPr bwMode="auto">
          <a:xfrm>
            <a:off x="4572000" y="214290"/>
            <a:ext cx="2803090" cy="1714512"/>
          </a:xfrm>
          <a:prstGeom prst="rect">
            <a:avLst/>
          </a:prstGeom>
          <a:noFill/>
        </p:spPr>
      </p:pic>
      <p:pic>
        <p:nvPicPr>
          <p:cNvPr id="2052" name="Picture 4" descr="C:\Documents and Settings\Татьяна Григорьевна\Рабочий стол\ф\белка2.JPG"/>
          <p:cNvPicPr>
            <a:picLocks noChangeAspect="1" noChangeArrowheads="1"/>
          </p:cNvPicPr>
          <p:nvPr/>
        </p:nvPicPr>
        <p:blipFill>
          <a:blip r:embed="rId4" cstate="print"/>
          <a:srcRect r="81250" b="77500"/>
          <a:stretch>
            <a:fillRect/>
          </a:stretch>
        </p:blipFill>
        <p:spPr bwMode="auto">
          <a:xfrm>
            <a:off x="6143636" y="2214554"/>
            <a:ext cx="2083603" cy="1500198"/>
          </a:xfrm>
          <a:prstGeom prst="rect">
            <a:avLst/>
          </a:prstGeom>
          <a:noFill/>
        </p:spPr>
      </p:pic>
      <p:pic>
        <p:nvPicPr>
          <p:cNvPr id="2053" name="Picture 5" descr="C:\Documents and Settings\Татьяна Григорьевна\Рабочий стол\ф\м.JPG"/>
          <p:cNvPicPr>
            <a:picLocks noChangeAspect="1" noChangeArrowheads="1"/>
          </p:cNvPicPr>
          <p:nvPr/>
        </p:nvPicPr>
        <p:blipFill>
          <a:blip r:embed="rId5" cstate="print"/>
          <a:srcRect r="46750" b="30000"/>
          <a:stretch>
            <a:fillRect/>
          </a:stretch>
        </p:blipFill>
        <p:spPr bwMode="auto">
          <a:xfrm>
            <a:off x="5857884" y="4214818"/>
            <a:ext cx="2800114" cy="2208541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2428860" y="2143116"/>
            <a:ext cx="307183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85720" y="2857496"/>
            <a:ext cx="521497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714480" y="3571876"/>
            <a:ext cx="378621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714480" y="5000636"/>
            <a:ext cx="307183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428860" y="4286256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ая выноска 58"/>
          <p:cNvSpPr/>
          <p:nvPr/>
        </p:nvSpPr>
        <p:spPr>
          <a:xfrm>
            <a:off x="4357686" y="0"/>
            <a:ext cx="4214842" cy="178592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Летом бродит без дороги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Между сосен и берез,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А зимой он спит в берлоге,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От мороза пряча нос.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ая выноска 59"/>
          <p:cNvSpPr/>
          <p:nvPr/>
        </p:nvSpPr>
        <p:spPr>
          <a:xfrm>
            <a:off x="4357686" y="0"/>
            <a:ext cx="4214842" cy="185736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Зверька узнаем мы с тобой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По двум таким приметам;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Он в шубке серенькой зимой,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А в рыжей шубке – летом.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ая выноска 60"/>
          <p:cNvSpPr/>
          <p:nvPr/>
        </p:nvSpPr>
        <p:spPr>
          <a:xfrm>
            <a:off x="4357686" y="0"/>
            <a:ext cx="4214842" cy="185736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Посмотрите-ка, какая-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Вся горит, как золотая.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Ходит в шубе дорогой,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Хвост пушистый и большой.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99"/>
            <a:ext cx="9144000" cy="6843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06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928662" y="5715016"/>
            <a:ext cx="304800" cy="304800"/>
          </a:xfrm>
          <a:prstGeom prst="rect">
            <a:avLst/>
          </a:prstGeom>
        </p:spPr>
      </p:pic>
      <p:pic>
        <p:nvPicPr>
          <p:cNvPr id="3" name="Рисунок 2" descr="20060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472" y="357166"/>
            <a:ext cx="2143140" cy="2944421"/>
          </a:xfrm>
          <a:prstGeom prst="rect">
            <a:avLst/>
          </a:prstGeom>
        </p:spPr>
      </p:pic>
      <p:pic>
        <p:nvPicPr>
          <p:cNvPr id="5" name="Рисунок 4" descr="ласточка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8992" y="357166"/>
            <a:ext cx="2196719" cy="2928958"/>
          </a:xfrm>
          <a:prstGeom prst="rect">
            <a:avLst/>
          </a:prstGeom>
        </p:spPr>
      </p:pic>
      <p:pic>
        <p:nvPicPr>
          <p:cNvPr id="6" name="lastochka_beregovaj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1428728" y="5715016"/>
            <a:ext cx="304800" cy="304800"/>
          </a:xfrm>
          <a:prstGeom prst="rect">
            <a:avLst/>
          </a:prstGeom>
        </p:spPr>
      </p:pic>
      <p:pic>
        <p:nvPicPr>
          <p:cNvPr id="7" name="Dyatel_BP_drob2009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1928794" y="5715016"/>
            <a:ext cx="304800" cy="304800"/>
          </a:xfrm>
          <a:prstGeom prst="rect">
            <a:avLst/>
          </a:prstGeom>
        </p:spPr>
      </p:pic>
      <p:pic>
        <p:nvPicPr>
          <p:cNvPr id="8" name="Рисунок 7" descr="дятел.bmp"/>
          <p:cNvPicPr>
            <a:picLocks noChangeAspect="1"/>
          </p:cNvPicPr>
          <p:nvPr/>
        </p:nvPicPr>
        <p:blipFill>
          <a:blip r:embed="rId13" cstate="print"/>
          <a:srcRect r="18568"/>
          <a:stretch>
            <a:fillRect/>
          </a:stretch>
        </p:blipFill>
        <p:spPr>
          <a:xfrm>
            <a:off x="6357950" y="357166"/>
            <a:ext cx="2143141" cy="2928958"/>
          </a:xfrm>
          <a:prstGeom prst="rect">
            <a:avLst/>
          </a:prstGeom>
        </p:spPr>
      </p:pic>
      <p:pic>
        <p:nvPicPr>
          <p:cNvPr id="9" name="87_43-_--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2285984" y="5715016"/>
            <a:ext cx="304800" cy="304800"/>
          </a:xfrm>
          <a:prstGeom prst="rect">
            <a:avLst/>
          </a:prstGeom>
        </p:spPr>
      </p:pic>
      <p:pic>
        <p:nvPicPr>
          <p:cNvPr id="10" name="Рисунок 9" descr="соловей.bmp"/>
          <p:cNvPicPr>
            <a:picLocks noChangeAspect="1"/>
          </p:cNvPicPr>
          <p:nvPr/>
        </p:nvPicPr>
        <p:blipFill>
          <a:blip r:embed="rId15" cstate="print"/>
          <a:srcRect l="13490" r="8944"/>
          <a:stretch>
            <a:fillRect/>
          </a:stretch>
        </p:blipFill>
        <p:spPr>
          <a:xfrm>
            <a:off x="714348" y="3643314"/>
            <a:ext cx="1857388" cy="2664948"/>
          </a:xfrm>
          <a:prstGeom prst="rect">
            <a:avLst/>
          </a:prstGeom>
        </p:spPr>
      </p:pic>
      <p:pic>
        <p:nvPicPr>
          <p:cNvPr id="11" name="20770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6" cstate="print"/>
          <a:stretch>
            <a:fillRect/>
          </a:stretch>
        </p:blipFill>
        <p:spPr>
          <a:xfrm>
            <a:off x="2571736" y="5715016"/>
            <a:ext cx="304800" cy="304800"/>
          </a:xfrm>
          <a:prstGeom prst="rect">
            <a:avLst/>
          </a:prstGeom>
        </p:spPr>
      </p:pic>
      <p:pic>
        <p:nvPicPr>
          <p:cNvPr id="12" name="Рисунок 11" descr="скворец.jpg"/>
          <p:cNvPicPr>
            <a:picLocks noChangeAspect="1"/>
          </p:cNvPicPr>
          <p:nvPr/>
        </p:nvPicPr>
        <p:blipFill>
          <a:blip r:embed="rId17" cstate="print"/>
          <a:srcRect l="3042" t="11867" r="20900" b="15206"/>
          <a:stretch>
            <a:fillRect/>
          </a:stretch>
        </p:blipFill>
        <p:spPr>
          <a:xfrm>
            <a:off x="3571868" y="3571876"/>
            <a:ext cx="1885169" cy="2714644"/>
          </a:xfrm>
          <a:prstGeom prst="rect">
            <a:avLst/>
          </a:prstGeom>
        </p:spPr>
      </p:pic>
      <p:pic>
        <p:nvPicPr>
          <p:cNvPr id="13" name="Soroka_1-48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8" cstate="print"/>
          <a:stretch>
            <a:fillRect/>
          </a:stretch>
        </p:blipFill>
        <p:spPr>
          <a:xfrm>
            <a:off x="3000364" y="5715016"/>
            <a:ext cx="304800" cy="304800"/>
          </a:xfrm>
          <a:prstGeom prst="rect">
            <a:avLst/>
          </a:prstGeom>
        </p:spPr>
      </p:pic>
      <p:pic>
        <p:nvPicPr>
          <p:cNvPr id="14" name="Рисунок 13" descr="сорока.jpe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00826" y="3643314"/>
            <a:ext cx="1785950" cy="2626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5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9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05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85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71546"/>
            <a:ext cx="7500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http://www.topguns.ru/birds/20770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голос скворца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http://ogulov07.narod.ru/rabchik24.html – голос ласточки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http://www.classic-music.ru/mp3-tchaikovsky-piano.html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-музыка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-П.И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Чайковский «Времена года»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http://www.topguns.ru/birds/20060-голос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синицы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http://www.fotoparus.com/golosa_ptic.shtml-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голос дятла,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сороки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Большая энциклопедия Кирилла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Мефодия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35716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669</TotalTime>
  <Words>158</Words>
  <Application>Microsoft Office PowerPoint</Application>
  <PresentationFormat>Экран (4:3)</PresentationFormat>
  <Paragraphs>51</Paragraphs>
  <Slides>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53</cp:revision>
  <dcterms:created xsi:type="dcterms:W3CDTF">2011-01-23T12:54:01Z</dcterms:created>
  <dcterms:modified xsi:type="dcterms:W3CDTF">2011-01-28T18:54:20Z</dcterms:modified>
</cp:coreProperties>
</file>