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BAF505-6062-49DB-8E2A-D77D51595E48}" type="datetimeFigureOut">
              <a:rPr lang="ru-RU" smtClean="0"/>
              <a:t>22.10.2008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571612"/>
            <a:ext cx="8458200" cy="1500198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  Страна   басен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786190"/>
            <a:ext cx="8458200" cy="142876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        </a:t>
            </a:r>
            <a:r>
              <a:rPr lang="ru-RU" sz="4800" b="1" dirty="0" err="1" smtClean="0"/>
              <a:t>Крыловский</a:t>
            </a:r>
            <a:r>
              <a:rPr lang="ru-RU" sz="4800" b="1" dirty="0" smtClean="0"/>
              <a:t> зоосад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1085872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          мартышка  и  очки</a:t>
            </a:r>
            <a:endParaRPr lang="ru-RU" sz="4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C:\Documents and Settings\Admin\Рабочий стол\Martishka_ochki4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0"/>
            <a:ext cx="5715008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:\Documents and Settings\Admin\Рабочий стол\kvarte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108587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              </a:t>
            </a:r>
            <a:r>
              <a:rPr lang="ru-RU" sz="4800" i="1" dirty="0" smtClean="0"/>
              <a:t>Квартет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C:\Documents and Settings\Admin\Рабочий стол\kvartet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0"/>
            <a:ext cx="5572132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     </a:t>
            </a:r>
            <a:r>
              <a:rPr lang="ru-RU" sz="4000" b="1" i="1" dirty="0" smtClean="0"/>
              <a:t>Слон</a:t>
            </a:r>
            <a:endParaRPr lang="ru-RU" sz="4000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/>
              <a:t>       Моська</a:t>
            </a:r>
            <a:endParaRPr lang="ru-RU" sz="400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Спокойный</a:t>
            </a:r>
          </a:p>
          <a:p>
            <a:r>
              <a:rPr lang="ru-RU" sz="3200" i="1" dirty="0" smtClean="0"/>
              <a:t>Уверенный</a:t>
            </a:r>
          </a:p>
          <a:p>
            <a:r>
              <a:rPr lang="ru-RU" sz="3200" i="1" dirty="0" smtClean="0"/>
              <a:t>Добрый</a:t>
            </a:r>
          </a:p>
          <a:p>
            <a:r>
              <a:rPr lang="ru-RU" sz="3200" i="1" dirty="0" smtClean="0"/>
              <a:t>Невозмутимый</a:t>
            </a:r>
          </a:p>
          <a:p>
            <a:r>
              <a:rPr lang="ru-RU" sz="3200" i="1" dirty="0" smtClean="0"/>
              <a:t>Огромный</a:t>
            </a:r>
          </a:p>
          <a:p>
            <a:endParaRPr lang="ru-RU" sz="3200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Шумная</a:t>
            </a:r>
          </a:p>
          <a:p>
            <a:r>
              <a:rPr lang="ru-RU" sz="3200" i="1" dirty="0" smtClean="0"/>
              <a:t>Задиристая</a:t>
            </a:r>
          </a:p>
          <a:p>
            <a:r>
              <a:rPr lang="ru-RU" sz="3200" i="1" dirty="0" smtClean="0"/>
              <a:t>Хвастливая</a:t>
            </a:r>
          </a:p>
          <a:p>
            <a:r>
              <a:rPr lang="ru-RU" sz="3200" i="1" dirty="0" smtClean="0"/>
              <a:t>маленькая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000241"/>
            <a:ext cx="8458200" cy="42148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458200" cy="128586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          Слон и моська</a:t>
            </a:r>
            <a:endParaRPr lang="ru-RU" sz="5400" b="1" i="1" dirty="0"/>
          </a:p>
        </p:txBody>
      </p:sp>
      <p:pic>
        <p:nvPicPr>
          <p:cNvPr id="4" name="Рисунок 3" descr="C:\Documents and Settings\Admin\Рабочий стол\krylov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607223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0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Басня </a:t>
            </a:r>
            <a:r>
              <a:rPr lang="ru-RU" i="1" dirty="0" smtClean="0"/>
              <a:t>– это короткий  рассказ,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чаще стихотворный,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обычно про животных,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говорящих и действующих 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по-человечески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45719"/>
          </a:xfrm>
        </p:spPr>
        <p:txBody>
          <a:bodyPr>
            <a:normAutofit fontScale="90000"/>
          </a:bodyPr>
          <a:lstStyle/>
          <a:p>
            <a:endParaRPr lang="ru-RU" sz="5400" b="1" i="1" dirty="0"/>
          </a:p>
        </p:txBody>
      </p:sp>
      <p:pic>
        <p:nvPicPr>
          <p:cNvPr id="3" name="Рисунок 2" descr="C:\Documents and Settings\Admin\Рабочий стол\Lebed_chuka_rak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94299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     Лебедь, щука и рак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Когда в товарищах  согласья нет, на лад их дело не пойдет…</a:t>
            </a:r>
          </a:p>
          <a:p>
            <a:r>
              <a:rPr lang="ru-RU" sz="3200" dirty="0" smtClean="0"/>
              <a:t>И выйдет из него не дело только мука </a:t>
            </a:r>
            <a:endParaRPr lang="ru-RU" sz="3200" dirty="0"/>
          </a:p>
        </p:txBody>
      </p:sp>
      <p:pic>
        <p:nvPicPr>
          <p:cNvPr id="5" name="Содержимое 4" descr="C:\Documents and Settings\Admin\Рабочий стол\Lebed_chuka_rak01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28604"/>
            <a:ext cx="542925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:\Documents and Settings\Admin\Рабочий стол\i_fev12-06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1085872"/>
          </a:xfrm>
        </p:spPr>
        <p:txBody>
          <a:bodyPr>
            <a:normAutofit/>
          </a:bodyPr>
          <a:lstStyle/>
          <a:p>
            <a:r>
              <a:rPr lang="ru-RU" sz="4800" b="0" i="1" dirty="0" smtClean="0"/>
              <a:t>      Стрекоза и муравей</a:t>
            </a:r>
            <a:endParaRPr lang="ru-RU" sz="4800" b="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C:\Documents and Settings\Admin\Рабочий стол\i_fev12-06_1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0"/>
            <a:ext cx="571500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:\Documents and Settings\Admin\Рабочий стол\fox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3582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29264"/>
            <a:ext cx="8458200" cy="1143008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         Ворона  и лиса</a:t>
            </a:r>
            <a:endParaRPr lang="ru-RU" sz="4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C:\Documents and Settings\Admin\Рабочий стол\fox04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0"/>
            <a:ext cx="507209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:\Documents and Settings\Admin\Рабочий стол\Martishka_ochki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70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 Страна   басен</vt:lpstr>
      <vt:lpstr>Басня – это короткий  рассказ,   чаще стихотворный,   обычно про животных,   говорящих и действующих   по-человечески</vt:lpstr>
      <vt:lpstr>Слайд 3</vt:lpstr>
      <vt:lpstr>       Лебедь, щука и рак</vt:lpstr>
      <vt:lpstr>Слайд 5</vt:lpstr>
      <vt:lpstr>      Стрекоза и муравей</vt:lpstr>
      <vt:lpstr>Слайд 7</vt:lpstr>
      <vt:lpstr>         Ворона  и лиса</vt:lpstr>
      <vt:lpstr>Слайд 9</vt:lpstr>
      <vt:lpstr>          мартышка  и  очки</vt:lpstr>
      <vt:lpstr>Слайд 11</vt:lpstr>
      <vt:lpstr>               Квартет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Страна   басен</dc:title>
  <dc:creator>User</dc:creator>
  <cp:lastModifiedBy>User</cp:lastModifiedBy>
  <cp:revision>19</cp:revision>
  <dcterms:created xsi:type="dcterms:W3CDTF">2008-10-22T16:56:56Z</dcterms:created>
  <dcterms:modified xsi:type="dcterms:W3CDTF">2008-10-22T18:13:37Z</dcterms:modified>
</cp:coreProperties>
</file>